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792"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3.xml.rels><?xml version="1.0" encoding="UTF-8" standalone="yes"?>
<Relationships xmlns="http://schemas.openxmlformats.org/package/2006/relationships"><Relationship Id="rId1" Type="http://schemas.openxmlformats.org/officeDocument/2006/relationships/image" Target="../media/image5.png"/></Relationships>
</file>

<file path=ppt/diagrams/_rels/data4.xml.rels><?xml version="1.0" encoding="UTF-8" standalone="yes"?>
<Relationships xmlns="http://schemas.openxmlformats.org/package/2006/relationships"><Relationship Id="rId1" Type="http://schemas.openxmlformats.org/officeDocument/2006/relationships/image" Target="../media/image6.png"/></Relationships>
</file>

<file path=ppt/diagrams/_rels/data6.xml.rels><?xml version="1.0" encoding="UTF-8" standalone="yes"?>
<Relationships xmlns="http://schemas.openxmlformats.org/package/2006/relationships"><Relationship Id="rId1" Type="http://schemas.openxmlformats.org/officeDocument/2006/relationships/image" Target="../media/image7.png"/></Relationships>
</file>

<file path=ppt/diagrams/_rels/drawing3.xml.rels><?xml version="1.0" encoding="UTF-8" standalone="yes"?>
<Relationships xmlns="http://schemas.openxmlformats.org/package/2006/relationships"><Relationship Id="rId1" Type="http://schemas.openxmlformats.org/officeDocument/2006/relationships/image" Target="../media/image5.png"/></Relationships>
</file>

<file path=ppt/diagrams/_rels/drawing4.xml.rels><?xml version="1.0" encoding="UTF-8" standalone="yes"?>
<Relationships xmlns="http://schemas.openxmlformats.org/package/2006/relationships"><Relationship Id="rId1" Type="http://schemas.openxmlformats.org/officeDocument/2006/relationships/image" Target="../media/image6.png"/></Relationships>
</file>

<file path=ppt/diagrams/_rels/drawing6.xml.rels><?xml version="1.0" encoding="UTF-8" standalone="yes"?>
<Relationships xmlns="http://schemas.openxmlformats.org/package/2006/relationships"><Relationship Id="rId1" Type="http://schemas.openxmlformats.org/officeDocument/2006/relationships/image" Target="../media/image7.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23CD217-4A1C-42FB-826B-F675F3420A10}"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71DD8989-BE26-4647-877C-6F6CCB9793AD}">
      <dgm:prSet phldrT="[Text]"/>
      <dgm:spPr/>
      <dgm:t>
        <a:bodyPr/>
        <a:lstStyle/>
        <a:p>
          <a:r>
            <a:rPr lang="ar-SA" dirty="0" smtClean="0"/>
            <a:t>1</a:t>
          </a:r>
          <a:endParaRPr lang="en-US" dirty="0"/>
        </a:p>
      </dgm:t>
    </dgm:pt>
    <dgm:pt modelId="{3C55BE2D-EB24-4BFD-86AF-0F63D49DAB64}" type="parTrans" cxnId="{6DD4C187-BB58-4568-AFC8-41A640CCB12B}">
      <dgm:prSet/>
      <dgm:spPr/>
      <dgm:t>
        <a:bodyPr/>
        <a:lstStyle/>
        <a:p>
          <a:endParaRPr lang="en-US"/>
        </a:p>
      </dgm:t>
    </dgm:pt>
    <dgm:pt modelId="{518E24BB-A801-4631-B498-4BB38D3BC92F}" type="sibTrans" cxnId="{6DD4C187-BB58-4568-AFC8-41A640CCB12B}">
      <dgm:prSet/>
      <dgm:spPr/>
      <dgm:t>
        <a:bodyPr/>
        <a:lstStyle/>
        <a:p>
          <a:endParaRPr lang="en-US"/>
        </a:p>
      </dgm:t>
    </dgm:pt>
    <dgm:pt modelId="{76D4CA01-00E0-41E4-9C21-5A083887BCC4}">
      <dgm:prSet phldrT="[Text]" custT="1"/>
      <dgm:spPr/>
      <dgm:t>
        <a:bodyPr/>
        <a:lstStyle/>
        <a:p>
          <a:pPr rtl="1"/>
          <a:r>
            <a:rPr lang="ar-SA" sz="2400" dirty="0" smtClean="0"/>
            <a:t>الموافقة على إقامة منشأة صناعية من وزارة الاقتصاد الوطني</a:t>
          </a:r>
          <a:endParaRPr lang="en-US" sz="2400" dirty="0"/>
        </a:p>
      </dgm:t>
    </dgm:pt>
    <dgm:pt modelId="{07095722-B133-4983-AB28-42F8F188AE49}" type="parTrans" cxnId="{94DA387B-CC49-4120-85E4-3B27772F116E}">
      <dgm:prSet/>
      <dgm:spPr/>
      <dgm:t>
        <a:bodyPr/>
        <a:lstStyle/>
        <a:p>
          <a:endParaRPr lang="en-US"/>
        </a:p>
      </dgm:t>
    </dgm:pt>
    <dgm:pt modelId="{37A99673-6D1A-43AA-A23C-54DB92F2E314}" type="sibTrans" cxnId="{94DA387B-CC49-4120-85E4-3B27772F116E}">
      <dgm:prSet/>
      <dgm:spPr/>
      <dgm:t>
        <a:bodyPr/>
        <a:lstStyle/>
        <a:p>
          <a:endParaRPr lang="en-US"/>
        </a:p>
      </dgm:t>
    </dgm:pt>
    <dgm:pt modelId="{5DC4FD00-D717-40D8-85BE-6A873BFC1AD9}">
      <dgm:prSet phldrT="[Text]"/>
      <dgm:spPr/>
      <dgm:t>
        <a:bodyPr/>
        <a:lstStyle/>
        <a:p>
          <a:r>
            <a:rPr lang="ar-SA" dirty="0" smtClean="0"/>
            <a:t>2</a:t>
          </a:r>
          <a:endParaRPr lang="en-US" dirty="0"/>
        </a:p>
      </dgm:t>
    </dgm:pt>
    <dgm:pt modelId="{C8B967C5-DFA9-4733-AE29-EB584C259F46}" type="parTrans" cxnId="{18C63164-F5C6-49BC-89C4-24D8B5B73E9C}">
      <dgm:prSet/>
      <dgm:spPr/>
      <dgm:t>
        <a:bodyPr/>
        <a:lstStyle/>
        <a:p>
          <a:endParaRPr lang="en-US"/>
        </a:p>
      </dgm:t>
    </dgm:pt>
    <dgm:pt modelId="{0764027B-A865-49AC-9E8F-D088F796E394}" type="sibTrans" cxnId="{18C63164-F5C6-49BC-89C4-24D8B5B73E9C}">
      <dgm:prSet/>
      <dgm:spPr/>
      <dgm:t>
        <a:bodyPr/>
        <a:lstStyle/>
        <a:p>
          <a:endParaRPr lang="en-US"/>
        </a:p>
      </dgm:t>
    </dgm:pt>
    <dgm:pt modelId="{4CB4FD5F-9DC2-426F-9576-17B17F1E8795}">
      <dgm:prSet phldrT="[Text]" custT="1"/>
      <dgm:spPr/>
      <dgm:t>
        <a:bodyPr/>
        <a:lstStyle/>
        <a:p>
          <a:pPr rtl="1"/>
          <a:r>
            <a:rPr lang="ar-SA" sz="2400" dirty="0" smtClean="0"/>
            <a:t>طلب الترخيص معبأ ومحتوي جميع المعلومات </a:t>
          </a:r>
          <a:endParaRPr lang="en-US" sz="2400" dirty="0"/>
        </a:p>
      </dgm:t>
    </dgm:pt>
    <dgm:pt modelId="{3EB9BEFC-1263-494A-BBB4-D159A6169304}" type="parTrans" cxnId="{4D461F60-7BEB-42AC-82CF-C13DDE041632}">
      <dgm:prSet/>
      <dgm:spPr/>
      <dgm:t>
        <a:bodyPr/>
        <a:lstStyle/>
        <a:p>
          <a:endParaRPr lang="en-US"/>
        </a:p>
      </dgm:t>
    </dgm:pt>
    <dgm:pt modelId="{40278AE1-7559-4E2C-9F84-5E68676A12EB}" type="sibTrans" cxnId="{4D461F60-7BEB-42AC-82CF-C13DDE041632}">
      <dgm:prSet/>
      <dgm:spPr/>
      <dgm:t>
        <a:bodyPr/>
        <a:lstStyle/>
        <a:p>
          <a:endParaRPr lang="en-US"/>
        </a:p>
      </dgm:t>
    </dgm:pt>
    <dgm:pt modelId="{45E73E94-7B8C-4713-AB8C-0C0D7797D56D}">
      <dgm:prSet phldrT="[Text]" custT="1"/>
      <dgm:spPr/>
      <dgm:t>
        <a:bodyPr/>
        <a:lstStyle/>
        <a:p>
          <a:pPr rtl="1"/>
          <a:r>
            <a:rPr lang="ar-SA" sz="2400" dirty="0" smtClean="0"/>
            <a:t>يمكن الحصول عليه من موقع الادارة العامة للصيدلة </a:t>
          </a:r>
          <a:r>
            <a:rPr lang="en-US" sz="2400" dirty="0" err="1" smtClean="0"/>
            <a:t>pharmacy.moh.ps</a:t>
          </a:r>
          <a:endParaRPr lang="en-US" sz="2400" dirty="0"/>
        </a:p>
      </dgm:t>
    </dgm:pt>
    <dgm:pt modelId="{958D3B1D-B151-4CA5-A2DD-2525BD3EE754}" type="parTrans" cxnId="{BEEC6FCF-6EA4-46FE-9613-A59F1133C5AD}">
      <dgm:prSet/>
      <dgm:spPr/>
      <dgm:t>
        <a:bodyPr/>
        <a:lstStyle/>
        <a:p>
          <a:endParaRPr lang="en-US"/>
        </a:p>
      </dgm:t>
    </dgm:pt>
    <dgm:pt modelId="{1A51D921-23F9-45E1-91AB-149D788D34DA}" type="sibTrans" cxnId="{BEEC6FCF-6EA4-46FE-9613-A59F1133C5AD}">
      <dgm:prSet/>
      <dgm:spPr/>
      <dgm:t>
        <a:bodyPr/>
        <a:lstStyle/>
        <a:p>
          <a:endParaRPr lang="en-US"/>
        </a:p>
      </dgm:t>
    </dgm:pt>
    <dgm:pt modelId="{CFD03EB9-2065-4196-A08B-AEFB15E5F4B5}">
      <dgm:prSet phldrT="[Text]"/>
      <dgm:spPr/>
      <dgm:t>
        <a:bodyPr/>
        <a:lstStyle/>
        <a:p>
          <a:r>
            <a:rPr lang="ar-SA" smtClean="0"/>
            <a:t>3</a:t>
          </a:r>
          <a:endParaRPr lang="en-US"/>
        </a:p>
      </dgm:t>
    </dgm:pt>
    <dgm:pt modelId="{610ED08A-D07C-4BA5-94B1-8FD77B1DA1B9}" type="parTrans" cxnId="{B8596AA4-CE89-4D5D-B669-A3BEEE7DF226}">
      <dgm:prSet/>
      <dgm:spPr/>
      <dgm:t>
        <a:bodyPr/>
        <a:lstStyle/>
        <a:p>
          <a:endParaRPr lang="en-US"/>
        </a:p>
      </dgm:t>
    </dgm:pt>
    <dgm:pt modelId="{DBB1A117-DD8E-48D1-8305-D94991709D67}" type="sibTrans" cxnId="{B8596AA4-CE89-4D5D-B669-A3BEEE7DF226}">
      <dgm:prSet/>
      <dgm:spPr/>
      <dgm:t>
        <a:bodyPr/>
        <a:lstStyle/>
        <a:p>
          <a:endParaRPr lang="en-US"/>
        </a:p>
      </dgm:t>
    </dgm:pt>
    <dgm:pt modelId="{1FCFC82C-3CDB-4313-BB1F-659FFB49A9FB}">
      <dgm:prSet phldrT="[Text]" custT="1"/>
      <dgm:spPr/>
      <dgm:t>
        <a:bodyPr/>
        <a:lstStyle/>
        <a:p>
          <a:pPr rtl="1"/>
          <a:r>
            <a:rPr lang="ar-SA" sz="2400" dirty="0" smtClean="0"/>
            <a:t>الوثائق الخاصة بالفني المسؤول وتشمل مايلي:</a:t>
          </a:r>
          <a:endParaRPr lang="en-US" sz="2400" dirty="0"/>
        </a:p>
      </dgm:t>
    </dgm:pt>
    <dgm:pt modelId="{743A6E4A-FA45-4D21-801A-F683B2B3F826}" type="parTrans" cxnId="{063E9693-C065-4890-9999-A59E71DAB14C}">
      <dgm:prSet/>
      <dgm:spPr/>
      <dgm:t>
        <a:bodyPr/>
        <a:lstStyle/>
        <a:p>
          <a:endParaRPr lang="en-US"/>
        </a:p>
      </dgm:t>
    </dgm:pt>
    <dgm:pt modelId="{E5E530FF-5475-4AB1-8567-E3B983504DFE}" type="sibTrans" cxnId="{063E9693-C065-4890-9999-A59E71DAB14C}">
      <dgm:prSet/>
      <dgm:spPr/>
      <dgm:t>
        <a:bodyPr/>
        <a:lstStyle/>
        <a:p>
          <a:endParaRPr lang="en-US"/>
        </a:p>
      </dgm:t>
    </dgm:pt>
    <dgm:pt modelId="{79B04EC0-5E60-402B-ADE9-4C6C06219439}">
      <dgm:prSet phldrT="[Text]" custT="1"/>
      <dgm:spPr/>
      <dgm:t>
        <a:bodyPr/>
        <a:lstStyle/>
        <a:p>
          <a:pPr rtl="1"/>
          <a:r>
            <a:rPr lang="ar-SA" sz="1800" dirty="0" smtClean="0"/>
            <a:t>شهادة خبرة  ان وجدت </a:t>
          </a:r>
          <a:endParaRPr lang="en-US" sz="1800" dirty="0"/>
        </a:p>
      </dgm:t>
    </dgm:pt>
    <dgm:pt modelId="{E3A4A94B-3BEB-4DEC-8E7B-F8E9FE7B9828}" type="parTrans" cxnId="{B1D7B96E-C575-4989-98FD-ECF2878AB3F2}">
      <dgm:prSet/>
      <dgm:spPr/>
      <dgm:t>
        <a:bodyPr/>
        <a:lstStyle/>
        <a:p>
          <a:endParaRPr lang="en-US"/>
        </a:p>
      </dgm:t>
    </dgm:pt>
    <dgm:pt modelId="{3381BE73-F65F-426D-9B02-F4C4970BF95B}" type="sibTrans" cxnId="{B1D7B96E-C575-4989-98FD-ECF2878AB3F2}">
      <dgm:prSet/>
      <dgm:spPr/>
      <dgm:t>
        <a:bodyPr/>
        <a:lstStyle/>
        <a:p>
          <a:endParaRPr lang="en-US"/>
        </a:p>
      </dgm:t>
    </dgm:pt>
    <dgm:pt modelId="{47CE737D-F42D-4D02-806B-0D21E369F0B0}">
      <dgm:prSet phldrT="[Text]" custT="1"/>
      <dgm:spPr/>
      <dgm:t>
        <a:bodyPr/>
        <a:lstStyle/>
        <a:p>
          <a:pPr rtl="1"/>
          <a:r>
            <a:rPr lang="ar-SA" sz="2400" dirty="0" smtClean="0"/>
            <a:t>وفق متطلبات وزارة  الاقتصاد </a:t>
          </a:r>
          <a:endParaRPr lang="en-US" sz="2400" dirty="0"/>
        </a:p>
      </dgm:t>
    </dgm:pt>
    <dgm:pt modelId="{A98F6763-DACF-4557-9323-975F8659838D}" type="parTrans" cxnId="{7396CAE7-BCE0-406F-92AB-80D67B3633B1}">
      <dgm:prSet/>
      <dgm:spPr/>
      <dgm:t>
        <a:bodyPr/>
        <a:lstStyle/>
        <a:p>
          <a:endParaRPr lang="en-US"/>
        </a:p>
      </dgm:t>
    </dgm:pt>
    <dgm:pt modelId="{8E3BF98E-1063-4502-BF68-0D0459C05B8D}" type="sibTrans" cxnId="{7396CAE7-BCE0-406F-92AB-80D67B3633B1}">
      <dgm:prSet/>
      <dgm:spPr/>
      <dgm:t>
        <a:bodyPr/>
        <a:lstStyle/>
        <a:p>
          <a:endParaRPr lang="en-US"/>
        </a:p>
      </dgm:t>
    </dgm:pt>
    <dgm:pt modelId="{4E89BFF1-6E9A-4295-ADE5-47508F003487}">
      <dgm:prSet phldrT="[Text]" custT="1"/>
      <dgm:spPr/>
      <dgm:t>
        <a:bodyPr/>
        <a:lstStyle/>
        <a:p>
          <a:pPr rtl="1"/>
          <a:r>
            <a:rPr lang="ar-SA" sz="1800" dirty="0" smtClean="0"/>
            <a:t>صورة مصدقة عن المؤهل العلمي على ان يكون في احدى التخصصات مثل الصيدلة الهندسة الكيميائية الكيمياء او مواد التجميل</a:t>
          </a:r>
          <a:endParaRPr lang="en-US" sz="1800" dirty="0"/>
        </a:p>
      </dgm:t>
    </dgm:pt>
    <dgm:pt modelId="{D1021DD1-3A6A-4016-882F-F1FF09703A7E}" type="parTrans" cxnId="{D9457885-67DA-452C-94BD-C141375E0B67}">
      <dgm:prSet/>
      <dgm:spPr/>
      <dgm:t>
        <a:bodyPr/>
        <a:lstStyle/>
        <a:p>
          <a:endParaRPr lang="en-US"/>
        </a:p>
      </dgm:t>
    </dgm:pt>
    <dgm:pt modelId="{919087C8-2B08-4D11-92B7-334977A11EBD}" type="sibTrans" cxnId="{D9457885-67DA-452C-94BD-C141375E0B67}">
      <dgm:prSet/>
      <dgm:spPr/>
      <dgm:t>
        <a:bodyPr/>
        <a:lstStyle/>
        <a:p>
          <a:endParaRPr lang="en-US"/>
        </a:p>
      </dgm:t>
    </dgm:pt>
    <dgm:pt modelId="{FC62290A-FA35-403C-98BD-3613C55BE2F5}">
      <dgm:prSet phldrT="[Text]" custT="1"/>
      <dgm:spPr/>
      <dgm:t>
        <a:bodyPr/>
        <a:lstStyle/>
        <a:p>
          <a:pPr rtl="1"/>
          <a:r>
            <a:rPr lang="ar-SA" sz="1800" dirty="0" smtClean="0"/>
            <a:t>صورة عن الهوية الشخصية </a:t>
          </a:r>
          <a:endParaRPr lang="en-US" sz="1800" dirty="0"/>
        </a:p>
      </dgm:t>
    </dgm:pt>
    <dgm:pt modelId="{8BAA2E03-86A1-432C-8C48-F4F4299B4DD4}" type="parTrans" cxnId="{5AC15E6B-3350-43F3-9B70-F6E3E240492B}">
      <dgm:prSet/>
      <dgm:spPr/>
      <dgm:t>
        <a:bodyPr/>
        <a:lstStyle/>
        <a:p>
          <a:endParaRPr lang="en-US"/>
        </a:p>
      </dgm:t>
    </dgm:pt>
    <dgm:pt modelId="{F2249210-72F2-4298-8E58-D585CFB73FAB}" type="sibTrans" cxnId="{5AC15E6B-3350-43F3-9B70-F6E3E240492B}">
      <dgm:prSet/>
      <dgm:spPr/>
      <dgm:t>
        <a:bodyPr/>
        <a:lstStyle/>
        <a:p>
          <a:endParaRPr lang="en-US"/>
        </a:p>
      </dgm:t>
    </dgm:pt>
    <dgm:pt modelId="{22CCE1EA-017E-474A-837A-A011B588A5F9}">
      <dgm:prSet phldrT="[Text]" custT="1"/>
      <dgm:spPr/>
      <dgm:t>
        <a:bodyPr/>
        <a:lstStyle/>
        <a:p>
          <a:pPr rtl="1"/>
          <a:r>
            <a:rPr lang="ar-SA" sz="1800" dirty="0" smtClean="0"/>
            <a:t> تصريح مشفوع بالقسم للتفرغ يمكن الحصول عليه من مديريات الصحة ويصدق من كاتب  العدل</a:t>
          </a:r>
          <a:endParaRPr lang="en-US" sz="1800" dirty="0"/>
        </a:p>
      </dgm:t>
    </dgm:pt>
    <dgm:pt modelId="{1B5B26D9-7A0C-4BE4-923E-A32B44AE578C}" type="parTrans" cxnId="{D7C6AF42-0C39-4882-82D7-AA0752B61A2A}">
      <dgm:prSet/>
      <dgm:spPr/>
      <dgm:t>
        <a:bodyPr/>
        <a:lstStyle/>
        <a:p>
          <a:endParaRPr lang="en-US"/>
        </a:p>
      </dgm:t>
    </dgm:pt>
    <dgm:pt modelId="{1CA29254-166D-4092-BFED-64D48FD519FF}" type="sibTrans" cxnId="{D7C6AF42-0C39-4882-82D7-AA0752B61A2A}">
      <dgm:prSet/>
      <dgm:spPr/>
      <dgm:t>
        <a:bodyPr/>
        <a:lstStyle/>
        <a:p>
          <a:endParaRPr lang="en-US"/>
        </a:p>
      </dgm:t>
    </dgm:pt>
    <dgm:pt modelId="{FDEB9824-7170-4EAB-9DCF-5D3158A2236F}">
      <dgm:prSet phldrT="[Text]" custT="1"/>
      <dgm:spPr/>
      <dgm:t>
        <a:bodyPr/>
        <a:lstStyle/>
        <a:p>
          <a:pPr rtl="1"/>
          <a:r>
            <a:rPr lang="ar-SA" sz="1800" dirty="0" smtClean="0"/>
            <a:t>صورة عن مزاولة  المهنة في حال كان الفني المسؤول صيدلي او مهندس كيميائي </a:t>
          </a:r>
          <a:endParaRPr lang="en-US" sz="1800" dirty="0"/>
        </a:p>
      </dgm:t>
    </dgm:pt>
    <dgm:pt modelId="{F4E41D8D-BF09-45F8-AF0D-B69BBE1A3C15}" type="parTrans" cxnId="{150B56B9-37C7-41E6-926F-5D98AEDD6201}">
      <dgm:prSet/>
      <dgm:spPr/>
      <dgm:t>
        <a:bodyPr/>
        <a:lstStyle/>
        <a:p>
          <a:endParaRPr lang="en-US"/>
        </a:p>
      </dgm:t>
    </dgm:pt>
    <dgm:pt modelId="{B98C22CE-D7CC-485A-84F6-EEC5595334E3}" type="sibTrans" cxnId="{150B56B9-37C7-41E6-926F-5D98AEDD6201}">
      <dgm:prSet/>
      <dgm:spPr/>
      <dgm:t>
        <a:bodyPr/>
        <a:lstStyle/>
        <a:p>
          <a:endParaRPr lang="en-US"/>
        </a:p>
      </dgm:t>
    </dgm:pt>
    <dgm:pt modelId="{B65D7BBA-4B3C-4C4B-B5F6-F2DCF30CF0AA}" type="pres">
      <dgm:prSet presAssocID="{C23CD217-4A1C-42FB-826B-F675F3420A10}" presName="linearFlow" presStyleCnt="0">
        <dgm:presLayoutVars>
          <dgm:dir/>
          <dgm:animLvl val="lvl"/>
          <dgm:resizeHandles val="exact"/>
        </dgm:presLayoutVars>
      </dgm:prSet>
      <dgm:spPr/>
      <dgm:t>
        <a:bodyPr/>
        <a:lstStyle/>
        <a:p>
          <a:endParaRPr lang="en-US"/>
        </a:p>
      </dgm:t>
    </dgm:pt>
    <dgm:pt modelId="{C0EE45A9-37B4-4120-B1B9-8CD8E2A2F419}" type="pres">
      <dgm:prSet presAssocID="{71DD8989-BE26-4647-877C-6F6CCB9793AD}" presName="composite" presStyleCnt="0"/>
      <dgm:spPr/>
    </dgm:pt>
    <dgm:pt modelId="{52FF3730-4945-4CCD-BF6F-42DAF2A6A090}" type="pres">
      <dgm:prSet presAssocID="{71DD8989-BE26-4647-877C-6F6CCB9793AD}" presName="parentText" presStyleLbl="alignNode1" presStyleIdx="0" presStyleCnt="3">
        <dgm:presLayoutVars>
          <dgm:chMax val="1"/>
          <dgm:bulletEnabled val="1"/>
        </dgm:presLayoutVars>
      </dgm:prSet>
      <dgm:spPr/>
      <dgm:t>
        <a:bodyPr/>
        <a:lstStyle/>
        <a:p>
          <a:endParaRPr lang="en-US"/>
        </a:p>
      </dgm:t>
    </dgm:pt>
    <dgm:pt modelId="{88539165-65F3-455A-8996-8B484B3C42A9}" type="pres">
      <dgm:prSet presAssocID="{71DD8989-BE26-4647-877C-6F6CCB9793AD}" presName="descendantText" presStyleLbl="alignAcc1" presStyleIdx="0" presStyleCnt="3" custLinFactNeighborX="204" custLinFactNeighborY="-3360">
        <dgm:presLayoutVars>
          <dgm:bulletEnabled val="1"/>
        </dgm:presLayoutVars>
      </dgm:prSet>
      <dgm:spPr/>
      <dgm:t>
        <a:bodyPr/>
        <a:lstStyle/>
        <a:p>
          <a:endParaRPr lang="en-US"/>
        </a:p>
      </dgm:t>
    </dgm:pt>
    <dgm:pt modelId="{68C628C1-AD48-42C0-A7CD-A039D9F19AB7}" type="pres">
      <dgm:prSet presAssocID="{518E24BB-A801-4631-B498-4BB38D3BC92F}" presName="sp" presStyleCnt="0"/>
      <dgm:spPr/>
    </dgm:pt>
    <dgm:pt modelId="{110F3D1C-0B1E-419F-9A4F-B94BD4B782D1}" type="pres">
      <dgm:prSet presAssocID="{5DC4FD00-D717-40D8-85BE-6A873BFC1AD9}" presName="composite" presStyleCnt="0"/>
      <dgm:spPr/>
    </dgm:pt>
    <dgm:pt modelId="{951401D5-9368-4ABD-B761-35E13C8C3CAA}" type="pres">
      <dgm:prSet presAssocID="{5DC4FD00-D717-40D8-85BE-6A873BFC1AD9}" presName="parentText" presStyleLbl="alignNode1" presStyleIdx="1" presStyleCnt="3">
        <dgm:presLayoutVars>
          <dgm:chMax val="1"/>
          <dgm:bulletEnabled val="1"/>
        </dgm:presLayoutVars>
      </dgm:prSet>
      <dgm:spPr/>
      <dgm:t>
        <a:bodyPr/>
        <a:lstStyle/>
        <a:p>
          <a:endParaRPr lang="en-US"/>
        </a:p>
      </dgm:t>
    </dgm:pt>
    <dgm:pt modelId="{5D9F2ED4-BF85-4F9A-BC1A-8CCCE649D142}" type="pres">
      <dgm:prSet presAssocID="{5DC4FD00-D717-40D8-85BE-6A873BFC1AD9}" presName="descendantText" presStyleLbl="alignAcc1" presStyleIdx="1" presStyleCnt="3" custScaleY="127819">
        <dgm:presLayoutVars>
          <dgm:bulletEnabled val="1"/>
        </dgm:presLayoutVars>
      </dgm:prSet>
      <dgm:spPr/>
      <dgm:t>
        <a:bodyPr/>
        <a:lstStyle/>
        <a:p>
          <a:endParaRPr lang="en-US"/>
        </a:p>
      </dgm:t>
    </dgm:pt>
    <dgm:pt modelId="{F4742043-6AD9-4B96-946F-D343D6D248A6}" type="pres">
      <dgm:prSet presAssocID="{0764027B-A865-49AC-9E8F-D088F796E394}" presName="sp" presStyleCnt="0"/>
      <dgm:spPr/>
    </dgm:pt>
    <dgm:pt modelId="{264F2B30-16A0-4972-A769-5AE35C5E57E2}" type="pres">
      <dgm:prSet presAssocID="{CFD03EB9-2065-4196-A08B-AEFB15E5F4B5}" presName="composite" presStyleCnt="0"/>
      <dgm:spPr/>
    </dgm:pt>
    <dgm:pt modelId="{706C9379-CBC3-48D8-80EE-E09E2B80D043}" type="pres">
      <dgm:prSet presAssocID="{CFD03EB9-2065-4196-A08B-AEFB15E5F4B5}" presName="parentText" presStyleLbl="alignNode1" presStyleIdx="2" presStyleCnt="3">
        <dgm:presLayoutVars>
          <dgm:chMax val="1"/>
          <dgm:bulletEnabled val="1"/>
        </dgm:presLayoutVars>
      </dgm:prSet>
      <dgm:spPr/>
      <dgm:t>
        <a:bodyPr/>
        <a:lstStyle/>
        <a:p>
          <a:endParaRPr lang="en-US"/>
        </a:p>
      </dgm:t>
    </dgm:pt>
    <dgm:pt modelId="{DBC4C798-4396-4AE5-8F47-6C67637AE497}" type="pres">
      <dgm:prSet presAssocID="{CFD03EB9-2065-4196-A08B-AEFB15E5F4B5}" presName="descendantText" presStyleLbl="alignAcc1" presStyleIdx="2" presStyleCnt="3" custScaleY="235829">
        <dgm:presLayoutVars>
          <dgm:bulletEnabled val="1"/>
        </dgm:presLayoutVars>
      </dgm:prSet>
      <dgm:spPr/>
      <dgm:t>
        <a:bodyPr/>
        <a:lstStyle/>
        <a:p>
          <a:endParaRPr lang="en-US"/>
        </a:p>
      </dgm:t>
    </dgm:pt>
  </dgm:ptLst>
  <dgm:cxnLst>
    <dgm:cxn modelId="{94DA387B-CC49-4120-85E4-3B27772F116E}" srcId="{71DD8989-BE26-4647-877C-6F6CCB9793AD}" destId="{76D4CA01-00E0-41E4-9C21-5A083887BCC4}" srcOrd="0" destOrd="0" parTransId="{07095722-B133-4983-AB28-42F8F188AE49}" sibTransId="{37A99673-6D1A-43AA-A23C-54DB92F2E314}"/>
    <dgm:cxn modelId="{18C63164-F5C6-49BC-89C4-24D8B5B73E9C}" srcId="{C23CD217-4A1C-42FB-826B-F675F3420A10}" destId="{5DC4FD00-D717-40D8-85BE-6A873BFC1AD9}" srcOrd="1" destOrd="0" parTransId="{C8B967C5-DFA9-4733-AE29-EB584C259F46}" sibTransId="{0764027B-A865-49AC-9E8F-D088F796E394}"/>
    <dgm:cxn modelId="{C822812D-2F59-4BB6-AF39-E515A62C8A8B}" type="presOf" srcId="{45E73E94-7B8C-4713-AB8C-0C0D7797D56D}" destId="{5D9F2ED4-BF85-4F9A-BC1A-8CCCE649D142}" srcOrd="0" destOrd="1" presId="urn:microsoft.com/office/officeart/2005/8/layout/chevron2"/>
    <dgm:cxn modelId="{75B9AF75-0B92-4A47-A9AB-33781DFC88E2}" type="presOf" srcId="{79B04EC0-5E60-402B-ADE9-4C6C06219439}" destId="{DBC4C798-4396-4AE5-8F47-6C67637AE497}" srcOrd="0" destOrd="4" presId="urn:microsoft.com/office/officeart/2005/8/layout/chevron2"/>
    <dgm:cxn modelId="{B1D7B96E-C575-4989-98FD-ECF2878AB3F2}" srcId="{CFD03EB9-2065-4196-A08B-AEFB15E5F4B5}" destId="{79B04EC0-5E60-402B-ADE9-4C6C06219439}" srcOrd="4" destOrd="0" parTransId="{E3A4A94B-3BEB-4DEC-8E7B-F8E9FE7B9828}" sibTransId="{3381BE73-F65F-426D-9B02-F4C4970BF95B}"/>
    <dgm:cxn modelId="{9803BA1F-3CF9-44B0-9D2E-86D2FAC494C1}" type="presOf" srcId="{5DC4FD00-D717-40D8-85BE-6A873BFC1AD9}" destId="{951401D5-9368-4ABD-B761-35E13C8C3CAA}" srcOrd="0" destOrd="0" presId="urn:microsoft.com/office/officeart/2005/8/layout/chevron2"/>
    <dgm:cxn modelId="{063E9693-C065-4890-9999-A59E71DAB14C}" srcId="{CFD03EB9-2065-4196-A08B-AEFB15E5F4B5}" destId="{1FCFC82C-3CDB-4313-BB1F-659FFB49A9FB}" srcOrd="0" destOrd="0" parTransId="{743A6E4A-FA45-4D21-801A-F683B2B3F826}" sibTransId="{E5E530FF-5475-4AB1-8567-E3B983504DFE}"/>
    <dgm:cxn modelId="{3D2D15E8-CE09-42C0-AC4C-D01528983C4F}" type="presOf" srcId="{C23CD217-4A1C-42FB-826B-F675F3420A10}" destId="{B65D7BBA-4B3C-4C4B-B5F6-F2DCF30CF0AA}" srcOrd="0" destOrd="0" presId="urn:microsoft.com/office/officeart/2005/8/layout/chevron2"/>
    <dgm:cxn modelId="{BEEC6FCF-6EA4-46FE-9613-A59F1133C5AD}" srcId="{5DC4FD00-D717-40D8-85BE-6A873BFC1AD9}" destId="{45E73E94-7B8C-4713-AB8C-0C0D7797D56D}" srcOrd="1" destOrd="0" parTransId="{958D3B1D-B151-4CA5-A2DD-2525BD3EE754}" sibTransId="{1A51D921-23F9-45E1-91AB-149D788D34DA}"/>
    <dgm:cxn modelId="{5AC15E6B-3350-43F3-9B70-F6E3E240492B}" srcId="{CFD03EB9-2065-4196-A08B-AEFB15E5F4B5}" destId="{FC62290A-FA35-403C-98BD-3613C55BE2F5}" srcOrd="1" destOrd="0" parTransId="{8BAA2E03-86A1-432C-8C48-F4F4299B4DD4}" sibTransId="{F2249210-72F2-4298-8E58-D585CFB73FAB}"/>
    <dgm:cxn modelId="{A828B6E9-405A-4A8A-BAF7-9F65A8C09286}" type="presOf" srcId="{FC62290A-FA35-403C-98BD-3613C55BE2F5}" destId="{DBC4C798-4396-4AE5-8F47-6C67637AE497}" srcOrd="0" destOrd="1" presId="urn:microsoft.com/office/officeart/2005/8/layout/chevron2"/>
    <dgm:cxn modelId="{150B56B9-37C7-41E6-926F-5D98AEDD6201}" srcId="{CFD03EB9-2065-4196-A08B-AEFB15E5F4B5}" destId="{FDEB9824-7170-4EAB-9DCF-5D3158A2236F}" srcOrd="5" destOrd="0" parTransId="{F4E41D8D-BF09-45F8-AF0D-B69BBE1A3C15}" sibTransId="{B98C22CE-D7CC-485A-84F6-EEC5595334E3}"/>
    <dgm:cxn modelId="{65BF4E04-B14C-462D-9B89-16A554ACE24A}" type="presOf" srcId="{22CCE1EA-017E-474A-837A-A011B588A5F9}" destId="{DBC4C798-4396-4AE5-8F47-6C67637AE497}" srcOrd="0" destOrd="3" presId="urn:microsoft.com/office/officeart/2005/8/layout/chevron2"/>
    <dgm:cxn modelId="{7396CAE7-BCE0-406F-92AB-80D67B3633B1}" srcId="{71DD8989-BE26-4647-877C-6F6CCB9793AD}" destId="{47CE737D-F42D-4D02-806B-0D21E369F0B0}" srcOrd="1" destOrd="0" parTransId="{A98F6763-DACF-4557-9323-975F8659838D}" sibTransId="{8E3BF98E-1063-4502-BF68-0D0459C05B8D}"/>
    <dgm:cxn modelId="{6BF21D38-CD74-44E6-84FC-24C76E9221AA}" type="presOf" srcId="{71DD8989-BE26-4647-877C-6F6CCB9793AD}" destId="{52FF3730-4945-4CCD-BF6F-42DAF2A6A090}" srcOrd="0" destOrd="0" presId="urn:microsoft.com/office/officeart/2005/8/layout/chevron2"/>
    <dgm:cxn modelId="{D9457885-67DA-452C-94BD-C141375E0B67}" srcId="{CFD03EB9-2065-4196-A08B-AEFB15E5F4B5}" destId="{4E89BFF1-6E9A-4295-ADE5-47508F003487}" srcOrd="2" destOrd="0" parTransId="{D1021DD1-3A6A-4016-882F-F1FF09703A7E}" sibTransId="{919087C8-2B08-4D11-92B7-334977A11EBD}"/>
    <dgm:cxn modelId="{DE602093-2B42-4CC4-A9A7-5BEBCA701B3C}" type="presOf" srcId="{47CE737D-F42D-4D02-806B-0D21E369F0B0}" destId="{88539165-65F3-455A-8996-8B484B3C42A9}" srcOrd="0" destOrd="1" presId="urn:microsoft.com/office/officeart/2005/8/layout/chevron2"/>
    <dgm:cxn modelId="{6DD4C187-BB58-4568-AFC8-41A640CCB12B}" srcId="{C23CD217-4A1C-42FB-826B-F675F3420A10}" destId="{71DD8989-BE26-4647-877C-6F6CCB9793AD}" srcOrd="0" destOrd="0" parTransId="{3C55BE2D-EB24-4BFD-86AF-0F63D49DAB64}" sibTransId="{518E24BB-A801-4631-B498-4BB38D3BC92F}"/>
    <dgm:cxn modelId="{499597BD-6717-4D94-8CAA-B373DBA3F38B}" type="presOf" srcId="{CFD03EB9-2065-4196-A08B-AEFB15E5F4B5}" destId="{706C9379-CBC3-48D8-80EE-E09E2B80D043}" srcOrd="0" destOrd="0" presId="urn:microsoft.com/office/officeart/2005/8/layout/chevron2"/>
    <dgm:cxn modelId="{D7C6AF42-0C39-4882-82D7-AA0752B61A2A}" srcId="{CFD03EB9-2065-4196-A08B-AEFB15E5F4B5}" destId="{22CCE1EA-017E-474A-837A-A011B588A5F9}" srcOrd="3" destOrd="0" parTransId="{1B5B26D9-7A0C-4BE4-923E-A32B44AE578C}" sibTransId="{1CA29254-166D-4092-BFED-64D48FD519FF}"/>
    <dgm:cxn modelId="{38FF9412-8AA6-43C8-A1AF-99C490945E80}" type="presOf" srcId="{1FCFC82C-3CDB-4313-BB1F-659FFB49A9FB}" destId="{DBC4C798-4396-4AE5-8F47-6C67637AE497}" srcOrd="0" destOrd="0" presId="urn:microsoft.com/office/officeart/2005/8/layout/chevron2"/>
    <dgm:cxn modelId="{097042B3-7A0B-440B-8E62-456C4B73D09D}" type="presOf" srcId="{76D4CA01-00E0-41E4-9C21-5A083887BCC4}" destId="{88539165-65F3-455A-8996-8B484B3C42A9}" srcOrd="0" destOrd="0" presId="urn:microsoft.com/office/officeart/2005/8/layout/chevron2"/>
    <dgm:cxn modelId="{379025BE-D1BE-4C80-B77E-2099CC74E250}" type="presOf" srcId="{4E89BFF1-6E9A-4295-ADE5-47508F003487}" destId="{DBC4C798-4396-4AE5-8F47-6C67637AE497}" srcOrd="0" destOrd="2" presId="urn:microsoft.com/office/officeart/2005/8/layout/chevron2"/>
    <dgm:cxn modelId="{EA769A71-9E1A-437F-8EFD-EC7410A7C6E4}" type="presOf" srcId="{FDEB9824-7170-4EAB-9DCF-5D3158A2236F}" destId="{DBC4C798-4396-4AE5-8F47-6C67637AE497}" srcOrd="0" destOrd="5" presId="urn:microsoft.com/office/officeart/2005/8/layout/chevron2"/>
    <dgm:cxn modelId="{B8596AA4-CE89-4D5D-B669-A3BEEE7DF226}" srcId="{C23CD217-4A1C-42FB-826B-F675F3420A10}" destId="{CFD03EB9-2065-4196-A08B-AEFB15E5F4B5}" srcOrd="2" destOrd="0" parTransId="{610ED08A-D07C-4BA5-94B1-8FD77B1DA1B9}" sibTransId="{DBB1A117-DD8E-48D1-8305-D94991709D67}"/>
    <dgm:cxn modelId="{FA813C0B-2509-4D8B-B008-C805EF52DA2E}" type="presOf" srcId="{4CB4FD5F-9DC2-426F-9576-17B17F1E8795}" destId="{5D9F2ED4-BF85-4F9A-BC1A-8CCCE649D142}" srcOrd="0" destOrd="0" presId="urn:microsoft.com/office/officeart/2005/8/layout/chevron2"/>
    <dgm:cxn modelId="{4D461F60-7BEB-42AC-82CF-C13DDE041632}" srcId="{5DC4FD00-D717-40D8-85BE-6A873BFC1AD9}" destId="{4CB4FD5F-9DC2-426F-9576-17B17F1E8795}" srcOrd="0" destOrd="0" parTransId="{3EB9BEFC-1263-494A-BBB4-D159A6169304}" sibTransId="{40278AE1-7559-4E2C-9F84-5E68676A12EB}"/>
    <dgm:cxn modelId="{8BA062B9-422A-4F6B-938B-EF6B2997AAA7}" type="presParOf" srcId="{B65D7BBA-4B3C-4C4B-B5F6-F2DCF30CF0AA}" destId="{C0EE45A9-37B4-4120-B1B9-8CD8E2A2F419}" srcOrd="0" destOrd="0" presId="urn:microsoft.com/office/officeart/2005/8/layout/chevron2"/>
    <dgm:cxn modelId="{4CA8CD46-B6FF-42ED-9A7C-918A0E8D6362}" type="presParOf" srcId="{C0EE45A9-37B4-4120-B1B9-8CD8E2A2F419}" destId="{52FF3730-4945-4CCD-BF6F-42DAF2A6A090}" srcOrd="0" destOrd="0" presId="urn:microsoft.com/office/officeart/2005/8/layout/chevron2"/>
    <dgm:cxn modelId="{0224FA69-8873-41E5-9F15-498FEF54B800}" type="presParOf" srcId="{C0EE45A9-37B4-4120-B1B9-8CD8E2A2F419}" destId="{88539165-65F3-455A-8996-8B484B3C42A9}" srcOrd="1" destOrd="0" presId="urn:microsoft.com/office/officeart/2005/8/layout/chevron2"/>
    <dgm:cxn modelId="{B3CFEC45-052C-4EC5-BF19-2EDBBE9A1071}" type="presParOf" srcId="{B65D7BBA-4B3C-4C4B-B5F6-F2DCF30CF0AA}" destId="{68C628C1-AD48-42C0-A7CD-A039D9F19AB7}" srcOrd="1" destOrd="0" presId="urn:microsoft.com/office/officeart/2005/8/layout/chevron2"/>
    <dgm:cxn modelId="{80F5ED80-C940-47BC-ABE6-E22632168C49}" type="presParOf" srcId="{B65D7BBA-4B3C-4C4B-B5F6-F2DCF30CF0AA}" destId="{110F3D1C-0B1E-419F-9A4F-B94BD4B782D1}" srcOrd="2" destOrd="0" presId="urn:microsoft.com/office/officeart/2005/8/layout/chevron2"/>
    <dgm:cxn modelId="{09776151-C6F2-496C-BF76-4CDDA9CBD919}" type="presParOf" srcId="{110F3D1C-0B1E-419F-9A4F-B94BD4B782D1}" destId="{951401D5-9368-4ABD-B761-35E13C8C3CAA}" srcOrd="0" destOrd="0" presId="urn:microsoft.com/office/officeart/2005/8/layout/chevron2"/>
    <dgm:cxn modelId="{A10D4701-94A9-40E6-A9E2-1440ED7498E3}" type="presParOf" srcId="{110F3D1C-0B1E-419F-9A4F-B94BD4B782D1}" destId="{5D9F2ED4-BF85-4F9A-BC1A-8CCCE649D142}" srcOrd="1" destOrd="0" presId="urn:microsoft.com/office/officeart/2005/8/layout/chevron2"/>
    <dgm:cxn modelId="{06ADDB66-9B3A-4C8F-8A3F-191B49FABC78}" type="presParOf" srcId="{B65D7BBA-4B3C-4C4B-B5F6-F2DCF30CF0AA}" destId="{F4742043-6AD9-4B96-946F-D343D6D248A6}" srcOrd="3" destOrd="0" presId="urn:microsoft.com/office/officeart/2005/8/layout/chevron2"/>
    <dgm:cxn modelId="{BFD262DC-7EBA-4D83-9A61-DC2F74489A07}" type="presParOf" srcId="{B65D7BBA-4B3C-4C4B-B5F6-F2DCF30CF0AA}" destId="{264F2B30-16A0-4972-A769-5AE35C5E57E2}" srcOrd="4" destOrd="0" presId="urn:microsoft.com/office/officeart/2005/8/layout/chevron2"/>
    <dgm:cxn modelId="{41F1AFB8-E2D6-44F5-AA1A-65CFBDED8E41}" type="presParOf" srcId="{264F2B30-16A0-4972-A769-5AE35C5E57E2}" destId="{706C9379-CBC3-48D8-80EE-E09E2B80D043}" srcOrd="0" destOrd="0" presId="urn:microsoft.com/office/officeart/2005/8/layout/chevron2"/>
    <dgm:cxn modelId="{951204C8-0AE3-4D1F-8501-F59CBBFE59CA}" type="presParOf" srcId="{264F2B30-16A0-4972-A769-5AE35C5E57E2}" destId="{DBC4C798-4396-4AE5-8F47-6C67637AE497}"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78A7F33-FE3A-4F66-B115-03E572BB1484}"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44815643-D92A-48E4-84EF-D26B4F47C808}">
      <dgm:prSet phldrT="[Text]" custT="1"/>
      <dgm:spPr/>
      <dgm:t>
        <a:bodyPr/>
        <a:lstStyle/>
        <a:p>
          <a:r>
            <a:rPr lang="ar-SA" sz="2800" dirty="0" smtClean="0"/>
            <a:t>4</a:t>
          </a:r>
          <a:endParaRPr lang="en-US" sz="2800" dirty="0"/>
        </a:p>
      </dgm:t>
    </dgm:pt>
    <dgm:pt modelId="{0A52ACEC-2130-46C2-9C4F-146AA51B5BB7}" type="parTrans" cxnId="{26D93B73-1BBE-4C5B-89BF-07EB5D329B73}">
      <dgm:prSet/>
      <dgm:spPr/>
      <dgm:t>
        <a:bodyPr/>
        <a:lstStyle/>
        <a:p>
          <a:endParaRPr lang="en-US"/>
        </a:p>
      </dgm:t>
    </dgm:pt>
    <dgm:pt modelId="{51AB1803-E023-4074-B062-F7681ED187B1}" type="sibTrans" cxnId="{26D93B73-1BBE-4C5B-89BF-07EB5D329B73}">
      <dgm:prSet/>
      <dgm:spPr/>
      <dgm:t>
        <a:bodyPr/>
        <a:lstStyle/>
        <a:p>
          <a:endParaRPr lang="en-US"/>
        </a:p>
      </dgm:t>
    </dgm:pt>
    <dgm:pt modelId="{1CCC307E-551C-453B-BE8D-18886B70EFBC}">
      <dgm:prSet phldrT="[Text]" custT="1"/>
      <dgm:spPr/>
      <dgm:t>
        <a:bodyPr/>
        <a:lstStyle/>
        <a:p>
          <a:pPr rtl="1"/>
          <a:r>
            <a:rPr lang="ar-SA" sz="2800" dirty="0" smtClean="0"/>
            <a:t>قائمة بأسماء الكادر الفني ومؤهلاتهم (على شكل جدول يشمل الاسم والمؤهل والوظيفة )</a:t>
          </a:r>
          <a:endParaRPr lang="en-US" sz="2800" dirty="0"/>
        </a:p>
      </dgm:t>
    </dgm:pt>
    <dgm:pt modelId="{8DB5D788-CE0D-45F8-A556-225316A1DBCF}" type="parTrans" cxnId="{22D82B83-30E6-4C72-8900-67C26865F619}">
      <dgm:prSet/>
      <dgm:spPr/>
      <dgm:t>
        <a:bodyPr/>
        <a:lstStyle/>
        <a:p>
          <a:endParaRPr lang="en-US"/>
        </a:p>
      </dgm:t>
    </dgm:pt>
    <dgm:pt modelId="{19AD8629-70DB-49F3-AB8D-E325B6AD907A}" type="sibTrans" cxnId="{22D82B83-30E6-4C72-8900-67C26865F619}">
      <dgm:prSet/>
      <dgm:spPr/>
      <dgm:t>
        <a:bodyPr/>
        <a:lstStyle/>
        <a:p>
          <a:endParaRPr lang="en-US"/>
        </a:p>
      </dgm:t>
    </dgm:pt>
    <dgm:pt modelId="{16B4F367-1E9C-4547-9372-8C7A63433033}">
      <dgm:prSet phldrT="[Text]" custT="1"/>
      <dgm:spPr/>
      <dgm:t>
        <a:bodyPr/>
        <a:lstStyle/>
        <a:p>
          <a:r>
            <a:rPr lang="ar-SA" sz="2800" dirty="0" smtClean="0"/>
            <a:t>5</a:t>
          </a:r>
          <a:endParaRPr lang="en-US" sz="2800" dirty="0"/>
        </a:p>
      </dgm:t>
    </dgm:pt>
    <dgm:pt modelId="{E9E0EED7-4126-43DC-AEF8-76D40F3BA8DD}" type="parTrans" cxnId="{F6B590AD-320C-407E-BA64-7D92B4B470CD}">
      <dgm:prSet/>
      <dgm:spPr/>
      <dgm:t>
        <a:bodyPr/>
        <a:lstStyle/>
        <a:p>
          <a:endParaRPr lang="en-US"/>
        </a:p>
      </dgm:t>
    </dgm:pt>
    <dgm:pt modelId="{F01FF460-BF74-41B2-A72E-324A7017EC2A}" type="sibTrans" cxnId="{F6B590AD-320C-407E-BA64-7D92B4B470CD}">
      <dgm:prSet/>
      <dgm:spPr/>
      <dgm:t>
        <a:bodyPr/>
        <a:lstStyle/>
        <a:p>
          <a:endParaRPr lang="en-US"/>
        </a:p>
      </dgm:t>
    </dgm:pt>
    <dgm:pt modelId="{194DB8A5-5CC3-4292-97FE-97E07781E219}">
      <dgm:prSet phldrT="[Text]" custT="1"/>
      <dgm:spPr/>
      <dgm:t>
        <a:bodyPr/>
        <a:lstStyle/>
        <a:p>
          <a:pPr rtl="1"/>
          <a:r>
            <a:rPr lang="ar-SA" sz="2800" dirty="0" smtClean="0"/>
            <a:t>مخطط الموقع </a:t>
          </a:r>
          <a:r>
            <a:rPr lang="en-US" sz="2800" dirty="0" smtClean="0"/>
            <a:t>(Site plan)</a:t>
          </a:r>
          <a:endParaRPr lang="en-US" sz="2800" dirty="0"/>
        </a:p>
      </dgm:t>
    </dgm:pt>
    <dgm:pt modelId="{2DFE0274-50A7-4C37-BB57-6C7E9EEA48ED}" type="sibTrans" cxnId="{6D085573-7B3C-4568-A3E1-DFAE106188A5}">
      <dgm:prSet/>
      <dgm:spPr/>
      <dgm:t>
        <a:bodyPr/>
        <a:lstStyle/>
        <a:p>
          <a:endParaRPr lang="en-US"/>
        </a:p>
      </dgm:t>
    </dgm:pt>
    <dgm:pt modelId="{FF0BB2E5-B38C-4FD4-883C-AED725A11AF7}" type="parTrans" cxnId="{6D085573-7B3C-4568-A3E1-DFAE106188A5}">
      <dgm:prSet/>
      <dgm:spPr/>
      <dgm:t>
        <a:bodyPr/>
        <a:lstStyle/>
        <a:p>
          <a:endParaRPr lang="en-US"/>
        </a:p>
      </dgm:t>
    </dgm:pt>
    <dgm:pt modelId="{BF8030FC-8E31-43A6-8964-982C8A68834E}" type="pres">
      <dgm:prSet presAssocID="{B78A7F33-FE3A-4F66-B115-03E572BB1484}" presName="linearFlow" presStyleCnt="0">
        <dgm:presLayoutVars>
          <dgm:dir/>
          <dgm:animLvl val="lvl"/>
          <dgm:resizeHandles val="exact"/>
        </dgm:presLayoutVars>
      </dgm:prSet>
      <dgm:spPr/>
      <dgm:t>
        <a:bodyPr/>
        <a:lstStyle/>
        <a:p>
          <a:endParaRPr lang="en-US"/>
        </a:p>
      </dgm:t>
    </dgm:pt>
    <dgm:pt modelId="{4047E9DE-0583-45CC-BA7D-A9289C661CE1}" type="pres">
      <dgm:prSet presAssocID="{44815643-D92A-48E4-84EF-D26B4F47C808}" presName="composite" presStyleCnt="0"/>
      <dgm:spPr/>
    </dgm:pt>
    <dgm:pt modelId="{94384384-4A73-4B3F-ABA0-16DB357B681D}" type="pres">
      <dgm:prSet presAssocID="{44815643-D92A-48E4-84EF-D26B4F47C808}" presName="parentText" presStyleLbl="alignNode1" presStyleIdx="0" presStyleCnt="2" custScaleX="91760">
        <dgm:presLayoutVars>
          <dgm:chMax val="1"/>
          <dgm:bulletEnabled val="1"/>
        </dgm:presLayoutVars>
      </dgm:prSet>
      <dgm:spPr/>
      <dgm:t>
        <a:bodyPr/>
        <a:lstStyle/>
        <a:p>
          <a:endParaRPr lang="en-US"/>
        </a:p>
      </dgm:t>
    </dgm:pt>
    <dgm:pt modelId="{F7746210-1146-4F1D-A003-41483F6E64D8}" type="pres">
      <dgm:prSet presAssocID="{44815643-D92A-48E4-84EF-D26B4F47C808}" presName="descendantText" presStyleLbl="alignAcc1" presStyleIdx="0" presStyleCnt="2">
        <dgm:presLayoutVars>
          <dgm:bulletEnabled val="1"/>
        </dgm:presLayoutVars>
      </dgm:prSet>
      <dgm:spPr/>
      <dgm:t>
        <a:bodyPr/>
        <a:lstStyle/>
        <a:p>
          <a:endParaRPr lang="en-US"/>
        </a:p>
      </dgm:t>
    </dgm:pt>
    <dgm:pt modelId="{550B3210-F9ED-4E98-A144-1ED89886D469}" type="pres">
      <dgm:prSet presAssocID="{51AB1803-E023-4074-B062-F7681ED187B1}" presName="sp" presStyleCnt="0"/>
      <dgm:spPr/>
    </dgm:pt>
    <dgm:pt modelId="{F2D15E9A-8CED-4273-87D3-3650A97AFA91}" type="pres">
      <dgm:prSet presAssocID="{16B4F367-1E9C-4547-9372-8C7A63433033}" presName="composite" presStyleCnt="0"/>
      <dgm:spPr/>
    </dgm:pt>
    <dgm:pt modelId="{C2785AC8-C08B-44AB-A42C-AA714DD306C1}" type="pres">
      <dgm:prSet presAssocID="{16B4F367-1E9C-4547-9372-8C7A63433033}" presName="parentText" presStyleLbl="alignNode1" presStyleIdx="1" presStyleCnt="2" custScaleX="93467">
        <dgm:presLayoutVars>
          <dgm:chMax val="1"/>
          <dgm:bulletEnabled val="1"/>
        </dgm:presLayoutVars>
      </dgm:prSet>
      <dgm:spPr/>
      <dgm:t>
        <a:bodyPr/>
        <a:lstStyle/>
        <a:p>
          <a:endParaRPr lang="en-US"/>
        </a:p>
      </dgm:t>
    </dgm:pt>
    <dgm:pt modelId="{A179AD19-F9EC-47E2-AC6C-E23F0DB5E28E}" type="pres">
      <dgm:prSet presAssocID="{16B4F367-1E9C-4547-9372-8C7A63433033}" presName="descendantText" presStyleLbl="alignAcc1" presStyleIdx="1" presStyleCnt="2">
        <dgm:presLayoutVars>
          <dgm:bulletEnabled val="1"/>
        </dgm:presLayoutVars>
      </dgm:prSet>
      <dgm:spPr/>
      <dgm:t>
        <a:bodyPr/>
        <a:lstStyle/>
        <a:p>
          <a:endParaRPr lang="en-US"/>
        </a:p>
      </dgm:t>
    </dgm:pt>
  </dgm:ptLst>
  <dgm:cxnLst>
    <dgm:cxn modelId="{26D93B73-1BBE-4C5B-89BF-07EB5D329B73}" srcId="{B78A7F33-FE3A-4F66-B115-03E572BB1484}" destId="{44815643-D92A-48E4-84EF-D26B4F47C808}" srcOrd="0" destOrd="0" parTransId="{0A52ACEC-2130-46C2-9C4F-146AA51B5BB7}" sibTransId="{51AB1803-E023-4074-B062-F7681ED187B1}"/>
    <dgm:cxn modelId="{86AB9C9B-11D1-40B1-840F-14E9FB30285E}" type="presOf" srcId="{16B4F367-1E9C-4547-9372-8C7A63433033}" destId="{C2785AC8-C08B-44AB-A42C-AA714DD306C1}" srcOrd="0" destOrd="0" presId="urn:microsoft.com/office/officeart/2005/8/layout/chevron2"/>
    <dgm:cxn modelId="{6D085573-7B3C-4568-A3E1-DFAE106188A5}" srcId="{16B4F367-1E9C-4547-9372-8C7A63433033}" destId="{194DB8A5-5CC3-4292-97FE-97E07781E219}" srcOrd="0" destOrd="0" parTransId="{FF0BB2E5-B38C-4FD4-883C-AED725A11AF7}" sibTransId="{2DFE0274-50A7-4C37-BB57-6C7E9EEA48ED}"/>
    <dgm:cxn modelId="{1347C458-37C5-4E8D-9495-90A898D94DAB}" type="presOf" srcId="{194DB8A5-5CC3-4292-97FE-97E07781E219}" destId="{A179AD19-F9EC-47E2-AC6C-E23F0DB5E28E}" srcOrd="0" destOrd="0" presId="urn:microsoft.com/office/officeart/2005/8/layout/chevron2"/>
    <dgm:cxn modelId="{5467B491-A1D6-408F-8377-D868489B7ED4}" type="presOf" srcId="{44815643-D92A-48E4-84EF-D26B4F47C808}" destId="{94384384-4A73-4B3F-ABA0-16DB357B681D}" srcOrd="0" destOrd="0" presId="urn:microsoft.com/office/officeart/2005/8/layout/chevron2"/>
    <dgm:cxn modelId="{22D82B83-30E6-4C72-8900-67C26865F619}" srcId="{44815643-D92A-48E4-84EF-D26B4F47C808}" destId="{1CCC307E-551C-453B-BE8D-18886B70EFBC}" srcOrd="0" destOrd="0" parTransId="{8DB5D788-CE0D-45F8-A556-225316A1DBCF}" sibTransId="{19AD8629-70DB-49F3-AB8D-E325B6AD907A}"/>
    <dgm:cxn modelId="{F6B590AD-320C-407E-BA64-7D92B4B470CD}" srcId="{B78A7F33-FE3A-4F66-B115-03E572BB1484}" destId="{16B4F367-1E9C-4547-9372-8C7A63433033}" srcOrd="1" destOrd="0" parTransId="{E9E0EED7-4126-43DC-AEF8-76D40F3BA8DD}" sibTransId="{F01FF460-BF74-41B2-A72E-324A7017EC2A}"/>
    <dgm:cxn modelId="{D26061E8-C049-4033-BFF5-8C512821099A}" type="presOf" srcId="{B78A7F33-FE3A-4F66-B115-03E572BB1484}" destId="{BF8030FC-8E31-43A6-8964-982C8A68834E}" srcOrd="0" destOrd="0" presId="urn:microsoft.com/office/officeart/2005/8/layout/chevron2"/>
    <dgm:cxn modelId="{C3329D9E-55B8-4655-A1CE-959E1AC9A21D}" type="presOf" srcId="{1CCC307E-551C-453B-BE8D-18886B70EFBC}" destId="{F7746210-1146-4F1D-A003-41483F6E64D8}" srcOrd="0" destOrd="0" presId="urn:microsoft.com/office/officeart/2005/8/layout/chevron2"/>
    <dgm:cxn modelId="{CFC098DC-F50C-4ED8-BFE1-5151FC88D77D}" type="presParOf" srcId="{BF8030FC-8E31-43A6-8964-982C8A68834E}" destId="{4047E9DE-0583-45CC-BA7D-A9289C661CE1}" srcOrd="0" destOrd="0" presId="urn:microsoft.com/office/officeart/2005/8/layout/chevron2"/>
    <dgm:cxn modelId="{82D6099B-0FE7-43DF-956E-58542306ED21}" type="presParOf" srcId="{4047E9DE-0583-45CC-BA7D-A9289C661CE1}" destId="{94384384-4A73-4B3F-ABA0-16DB357B681D}" srcOrd="0" destOrd="0" presId="urn:microsoft.com/office/officeart/2005/8/layout/chevron2"/>
    <dgm:cxn modelId="{81D496E4-F583-4253-85BC-3FDDE8C2872F}" type="presParOf" srcId="{4047E9DE-0583-45CC-BA7D-A9289C661CE1}" destId="{F7746210-1146-4F1D-A003-41483F6E64D8}" srcOrd="1" destOrd="0" presId="urn:microsoft.com/office/officeart/2005/8/layout/chevron2"/>
    <dgm:cxn modelId="{F09F0CB4-A2A5-478B-8E1C-DF77CD7BBB75}" type="presParOf" srcId="{BF8030FC-8E31-43A6-8964-982C8A68834E}" destId="{550B3210-F9ED-4E98-A144-1ED89886D469}" srcOrd="1" destOrd="0" presId="urn:microsoft.com/office/officeart/2005/8/layout/chevron2"/>
    <dgm:cxn modelId="{37AF8A9C-3FA3-48B8-BA5B-BC8DD85000B8}" type="presParOf" srcId="{BF8030FC-8E31-43A6-8964-982C8A68834E}" destId="{F2D15E9A-8CED-4273-87D3-3650A97AFA91}" srcOrd="2" destOrd="0" presId="urn:microsoft.com/office/officeart/2005/8/layout/chevron2"/>
    <dgm:cxn modelId="{CCBEFF66-8E0F-4C90-B43D-67075A976929}" type="presParOf" srcId="{F2D15E9A-8CED-4273-87D3-3650A97AFA91}" destId="{C2785AC8-C08B-44AB-A42C-AA714DD306C1}" srcOrd="0" destOrd="0" presId="urn:microsoft.com/office/officeart/2005/8/layout/chevron2"/>
    <dgm:cxn modelId="{8E4C8164-C5E5-48D9-9B9F-1CE5EB524F18}" type="presParOf" srcId="{F2D15E9A-8CED-4273-87D3-3650A97AFA91}" destId="{A179AD19-F9EC-47E2-AC6C-E23F0DB5E28E}"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FCC8621-4E05-46D5-A553-E28D2940858E}"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00FD7BD1-D148-47CC-9696-E38274637F58}">
      <dgm:prSet phldrT="[Text]"/>
      <dgm:spPr/>
      <dgm:t>
        <a:bodyPr/>
        <a:lstStyle/>
        <a:p>
          <a:r>
            <a:rPr lang="ar-SA" dirty="0" smtClean="0"/>
            <a:t>5</a:t>
          </a:r>
          <a:endParaRPr lang="en-US" dirty="0"/>
        </a:p>
      </dgm:t>
    </dgm:pt>
    <dgm:pt modelId="{F0653F1F-CB56-4024-825A-BFC26197434C}" type="sibTrans" cxnId="{B268549A-3CBF-43B1-A05C-C12FE8CDA2E7}">
      <dgm:prSet/>
      <dgm:spPr/>
      <dgm:t>
        <a:bodyPr/>
        <a:lstStyle/>
        <a:p>
          <a:endParaRPr lang="en-US"/>
        </a:p>
      </dgm:t>
    </dgm:pt>
    <dgm:pt modelId="{0854C5FF-677E-4895-877F-4DDFF8CBF49B}" type="parTrans" cxnId="{B268549A-3CBF-43B1-A05C-C12FE8CDA2E7}">
      <dgm:prSet/>
      <dgm:spPr/>
      <dgm:t>
        <a:bodyPr/>
        <a:lstStyle/>
        <a:p>
          <a:endParaRPr lang="en-US"/>
        </a:p>
      </dgm:t>
    </dgm:pt>
    <dgm:pt modelId="{75A2A126-F55D-4949-9E33-EEF6BCF2C969}" type="pres">
      <dgm:prSet presAssocID="{FFCC8621-4E05-46D5-A553-E28D2940858E}" presName="linearFlow" presStyleCnt="0">
        <dgm:presLayoutVars>
          <dgm:dir/>
          <dgm:animLvl val="lvl"/>
          <dgm:resizeHandles val="exact"/>
        </dgm:presLayoutVars>
      </dgm:prSet>
      <dgm:spPr/>
      <dgm:t>
        <a:bodyPr/>
        <a:lstStyle/>
        <a:p>
          <a:endParaRPr lang="en-US"/>
        </a:p>
      </dgm:t>
    </dgm:pt>
    <dgm:pt modelId="{7131A1F7-E1C7-428D-8E63-6F5C88DEAC21}" type="pres">
      <dgm:prSet presAssocID="{00FD7BD1-D148-47CC-9696-E38274637F58}" presName="composite" presStyleCnt="0"/>
      <dgm:spPr/>
    </dgm:pt>
    <dgm:pt modelId="{0877ECF3-321F-489F-8C3D-ECED6625BE95}" type="pres">
      <dgm:prSet presAssocID="{00FD7BD1-D148-47CC-9696-E38274637F58}" presName="parentText" presStyleLbl="alignNode1" presStyleIdx="0" presStyleCnt="1" custScaleX="28976">
        <dgm:presLayoutVars>
          <dgm:chMax val="1"/>
          <dgm:bulletEnabled val="1"/>
        </dgm:presLayoutVars>
      </dgm:prSet>
      <dgm:spPr/>
      <dgm:t>
        <a:bodyPr/>
        <a:lstStyle/>
        <a:p>
          <a:endParaRPr lang="en-US"/>
        </a:p>
      </dgm:t>
    </dgm:pt>
    <dgm:pt modelId="{0C226847-6821-425E-A704-CA27E275C757}" type="pres">
      <dgm:prSet presAssocID="{00FD7BD1-D148-47CC-9696-E38274637F58}" presName="descendantText" presStyleLbl="alignAcc1" presStyleIdx="0" presStyleCnt="1" custScaleX="103895" custScaleY="164877">
        <dgm:presLayoutVars>
          <dgm:bulletEnabled val="1"/>
        </dgm:presLayoutVars>
      </dgm:prSet>
      <dgm:spPr>
        <a:blipFill rotWithShape="0">
          <a:blip xmlns:r="http://schemas.openxmlformats.org/officeDocument/2006/relationships" r:embed="rId1"/>
          <a:stretch>
            <a:fillRect/>
          </a:stretch>
        </a:blipFill>
      </dgm:spPr>
      <dgm:t>
        <a:bodyPr/>
        <a:lstStyle/>
        <a:p>
          <a:endParaRPr lang="en-US"/>
        </a:p>
      </dgm:t>
    </dgm:pt>
  </dgm:ptLst>
  <dgm:cxnLst>
    <dgm:cxn modelId="{B268549A-3CBF-43B1-A05C-C12FE8CDA2E7}" srcId="{FFCC8621-4E05-46D5-A553-E28D2940858E}" destId="{00FD7BD1-D148-47CC-9696-E38274637F58}" srcOrd="0" destOrd="0" parTransId="{0854C5FF-677E-4895-877F-4DDFF8CBF49B}" sibTransId="{F0653F1F-CB56-4024-825A-BFC26197434C}"/>
    <dgm:cxn modelId="{D621B215-D52E-4456-B69D-196ABB9BF471}" type="presOf" srcId="{00FD7BD1-D148-47CC-9696-E38274637F58}" destId="{0877ECF3-321F-489F-8C3D-ECED6625BE95}" srcOrd="0" destOrd="0" presId="urn:microsoft.com/office/officeart/2005/8/layout/chevron2"/>
    <dgm:cxn modelId="{CE1E64A5-3B42-42F2-8EDB-4F08370D21CC}" type="presOf" srcId="{FFCC8621-4E05-46D5-A553-E28D2940858E}" destId="{75A2A126-F55D-4949-9E33-EEF6BCF2C969}" srcOrd="0" destOrd="0" presId="urn:microsoft.com/office/officeart/2005/8/layout/chevron2"/>
    <dgm:cxn modelId="{24C186BC-4AA3-41DD-B2AC-2F680DDA95D8}" type="presParOf" srcId="{75A2A126-F55D-4949-9E33-EEF6BCF2C969}" destId="{7131A1F7-E1C7-428D-8E63-6F5C88DEAC21}" srcOrd="0" destOrd="0" presId="urn:microsoft.com/office/officeart/2005/8/layout/chevron2"/>
    <dgm:cxn modelId="{7391EE8E-031C-4EB1-9D9E-251624CAD9AE}" type="presParOf" srcId="{7131A1F7-E1C7-428D-8E63-6F5C88DEAC21}" destId="{0877ECF3-321F-489F-8C3D-ECED6625BE95}" srcOrd="0" destOrd="0" presId="urn:microsoft.com/office/officeart/2005/8/layout/chevron2"/>
    <dgm:cxn modelId="{4FE9A70F-03B4-47AA-89F4-AB5B7E2CB602}" type="presParOf" srcId="{7131A1F7-E1C7-428D-8E63-6F5C88DEAC21}" destId="{0C226847-6821-425E-A704-CA27E275C757}"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8FE3BD1-16CA-48FE-8E96-475CC35279F6}"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F6C4D359-7B91-4867-B640-A7EACFE2205E}">
      <dgm:prSet phldrT="[Text]" custT="1"/>
      <dgm:spPr/>
      <dgm:t>
        <a:bodyPr/>
        <a:lstStyle/>
        <a:p>
          <a:r>
            <a:rPr lang="ar-SA" sz="2400" dirty="0" smtClean="0"/>
            <a:t>6</a:t>
          </a:r>
          <a:endParaRPr lang="en-US" sz="2400" dirty="0"/>
        </a:p>
      </dgm:t>
    </dgm:pt>
    <dgm:pt modelId="{F03773A1-F7D3-490F-927B-40B62C11E29C}" type="parTrans" cxnId="{3C4D1649-E234-4C90-9C97-3074CA989AC7}">
      <dgm:prSet/>
      <dgm:spPr/>
      <dgm:t>
        <a:bodyPr/>
        <a:lstStyle/>
        <a:p>
          <a:endParaRPr lang="en-US"/>
        </a:p>
      </dgm:t>
    </dgm:pt>
    <dgm:pt modelId="{40E7A466-644D-4969-8274-3B976C004D75}" type="sibTrans" cxnId="{3C4D1649-E234-4C90-9C97-3074CA989AC7}">
      <dgm:prSet/>
      <dgm:spPr/>
      <dgm:t>
        <a:bodyPr/>
        <a:lstStyle/>
        <a:p>
          <a:endParaRPr lang="en-US"/>
        </a:p>
      </dgm:t>
    </dgm:pt>
    <dgm:pt modelId="{14F9A667-AEA4-41E5-B6BD-A8CB880995AF}">
      <dgm:prSet phldrT="[Text]" custT="1"/>
      <dgm:spPr/>
      <dgm:t>
        <a:bodyPr/>
        <a:lstStyle/>
        <a:p>
          <a:pPr rtl="1"/>
          <a:r>
            <a:rPr lang="ar-SA" sz="3200" dirty="0" smtClean="0"/>
            <a:t>المخطط الهندسي للمبنى (</a:t>
          </a:r>
          <a:r>
            <a:rPr lang="en-US" sz="3200" dirty="0" smtClean="0"/>
            <a:t>(Lay Out</a:t>
          </a:r>
          <a:endParaRPr lang="en-US" sz="3200" dirty="0"/>
        </a:p>
      </dgm:t>
    </dgm:pt>
    <dgm:pt modelId="{EFDB26B6-0F60-41FF-922A-35F8C718628F}" type="parTrans" cxnId="{1578B53D-9D51-4AD6-9A42-D487298D4AEB}">
      <dgm:prSet/>
      <dgm:spPr/>
      <dgm:t>
        <a:bodyPr/>
        <a:lstStyle/>
        <a:p>
          <a:endParaRPr lang="en-US"/>
        </a:p>
      </dgm:t>
    </dgm:pt>
    <dgm:pt modelId="{581FC48E-3017-4E77-A342-E496D52FFCFB}" type="sibTrans" cxnId="{1578B53D-9D51-4AD6-9A42-D487298D4AEB}">
      <dgm:prSet/>
      <dgm:spPr/>
      <dgm:t>
        <a:bodyPr/>
        <a:lstStyle/>
        <a:p>
          <a:endParaRPr lang="en-US"/>
        </a:p>
      </dgm:t>
    </dgm:pt>
    <dgm:pt modelId="{8892EB1A-A5FA-4237-9762-3A482C22BA3E}">
      <dgm:prSet phldrT="[Text]"/>
      <dgm:spPr/>
      <dgm:t>
        <a:bodyPr/>
        <a:lstStyle/>
        <a:p>
          <a:r>
            <a:rPr lang="en-US" smtClean="0"/>
            <a:t>Lay out</a:t>
          </a:r>
          <a:endParaRPr lang="en-US" dirty="0"/>
        </a:p>
      </dgm:t>
    </dgm:pt>
    <dgm:pt modelId="{EA82067B-CC5A-4577-9734-835FFF940915}" type="parTrans" cxnId="{7421ED3F-28F9-4BD8-99E9-7A016809DE3A}">
      <dgm:prSet/>
      <dgm:spPr/>
      <dgm:t>
        <a:bodyPr/>
        <a:lstStyle/>
        <a:p>
          <a:endParaRPr lang="en-US"/>
        </a:p>
      </dgm:t>
    </dgm:pt>
    <dgm:pt modelId="{6F0534A8-1A1D-4212-8F97-D7D290C6B7BC}" type="sibTrans" cxnId="{7421ED3F-28F9-4BD8-99E9-7A016809DE3A}">
      <dgm:prSet/>
      <dgm:spPr/>
      <dgm:t>
        <a:bodyPr/>
        <a:lstStyle/>
        <a:p>
          <a:endParaRPr lang="en-US"/>
        </a:p>
      </dgm:t>
    </dgm:pt>
    <dgm:pt modelId="{DA2DDFF6-EF18-4666-BA84-EEBD833BFE69}">
      <dgm:prSet phldrT="[Text]" phldr="1"/>
      <dgm:spPr>
        <a:blipFill rotWithShape="0">
          <a:blip xmlns:r="http://schemas.openxmlformats.org/officeDocument/2006/relationships" r:embed="rId1"/>
          <a:stretch>
            <a:fillRect/>
          </a:stretch>
        </a:blipFill>
      </dgm:spPr>
      <dgm:t>
        <a:bodyPr/>
        <a:lstStyle/>
        <a:p>
          <a:endParaRPr lang="en-US" dirty="0"/>
        </a:p>
      </dgm:t>
    </dgm:pt>
    <dgm:pt modelId="{8BDEA568-1EF9-4661-863C-19F94469E13A}" type="parTrans" cxnId="{CF5826EB-4DC6-415A-8208-50D1687236EE}">
      <dgm:prSet/>
      <dgm:spPr/>
      <dgm:t>
        <a:bodyPr/>
        <a:lstStyle/>
        <a:p>
          <a:endParaRPr lang="en-US"/>
        </a:p>
      </dgm:t>
    </dgm:pt>
    <dgm:pt modelId="{4A6A4712-5DD7-494B-9F26-C9A106775490}" type="sibTrans" cxnId="{CF5826EB-4DC6-415A-8208-50D1687236EE}">
      <dgm:prSet/>
      <dgm:spPr/>
      <dgm:t>
        <a:bodyPr/>
        <a:lstStyle/>
        <a:p>
          <a:endParaRPr lang="en-US"/>
        </a:p>
      </dgm:t>
    </dgm:pt>
    <dgm:pt modelId="{07798BFA-23AF-49A7-9F5A-BE53E7BC51D5}" type="pres">
      <dgm:prSet presAssocID="{38FE3BD1-16CA-48FE-8E96-475CC35279F6}" presName="linearFlow" presStyleCnt="0">
        <dgm:presLayoutVars>
          <dgm:dir/>
          <dgm:animLvl val="lvl"/>
          <dgm:resizeHandles val="exact"/>
        </dgm:presLayoutVars>
      </dgm:prSet>
      <dgm:spPr/>
      <dgm:t>
        <a:bodyPr/>
        <a:lstStyle/>
        <a:p>
          <a:endParaRPr lang="en-US"/>
        </a:p>
      </dgm:t>
    </dgm:pt>
    <dgm:pt modelId="{ACE87CAD-9BD9-4D39-BB34-B231B7DFE8DD}" type="pres">
      <dgm:prSet presAssocID="{F6C4D359-7B91-4867-B640-A7EACFE2205E}" presName="composite" presStyleCnt="0"/>
      <dgm:spPr/>
    </dgm:pt>
    <dgm:pt modelId="{549CF6AC-3B31-4564-917B-0758FA47930D}" type="pres">
      <dgm:prSet presAssocID="{F6C4D359-7B91-4867-B640-A7EACFE2205E}" presName="parentText" presStyleLbl="alignNode1" presStyleIdx="0" presStyleCnt="2">
        <dgm:presLayoutVars>
          <dgm:chMax val="1"/>
          <dgm:bulletEnabled val="1"/>
        </dgm:presLayoutVars>
      </dgm:prSet>
      <dgm:spPr/>
      <dgm:t>
        <a:bodyPr/>
        <a:lstStyle/>
        <a:p>
          <a:endParaRPr lang="en-US"/>
        </a:p>
      </dgm:t>
    </dgm:pt>
    <dgm:pt modelId="{F418DA72-5D1F-4394-B127-F58DC03D2E43}" type="pres">
      <dgm:prSet presAssocID="{F6C4D359-7B91-4867-B640-A7EACFE2205E}" presName="descendantText" presStyleLbl="alignAcc1" presStyleIdx="0" presStyleCnt="2" custScaleY="100000">
        <dgm:presLayoutVars>
          <dgm:bulletEnabled val="1"/>
        </dgm:presLayoutVars>
      </dgm:prSet>
      <dgm:spPr/>
      <dgm:t>
        <a:bodyPr/>
        <a:lstStyle/>
        <a:p>
          <a:endParaRPr lang="en-US"/>
        </a:p>
      </dgm:t>
    </dgm:pt>
    <dgm:pt modelId="{E0033636-2A69-440D-B04F-59E3D89C4CDD}" type="pres">
      <dgm:prSet presAssocID="{40E7A466-644D-4969-8274-3B976C004D75}" presName="sp" presStyleCnt="0"/>
      <dgm:spPr/>
    </dgm:pt>
    <dgm:pt modelId="{D3C11DF0-5E53-465D-8F8F-A5061B65E9DA}" type="pres">
      <dgm:prSet presAssocID="{8892EB1A-A5FA-4237-9762-3A482C22BA3E}" presName="composite" presStyleCnt="0"/>
      <dgm:spPr/>
    </dgm:pt>
    <dgm:pt modelId="{C956BD23-D083-4354-A162-3A259FA1016A}" type="pres">
      <dgm:prSet presAssocID="{8892EB1A-A5FA-4237-9762-3A482C22BA3E}" presName="parentText" presStyleLbl="alignNode1" presStyleIdx="1" presStyleCnt="2">
        <dgm:presLayoutVars>
          <dgm:chMax val="1"/>
          <dgm:bulletEnabled val="1"/>
        </dgm:presLayoutVars>
      </dgm:prSet>
      <dgm:spPr/>
      <dgm:t>
        <a:bodyPr/>
        <a:lstStyle/>
        <a:p>
          <a:endParaRPr lang="en-US"/>
        </a:p>
      </dgm:t>
    </dgm:pt>
    <dgm:pt modelId="{95ADAD1F-FE84-4F7B-BA5A-6B31DDA6ABE8}" type="pres">
      <dgm:prSet presAssocID="{8892EB1A-A5FA-4237-9762-3A482C22BA3E}" presName="descendantText" presStyleLbl="alignAcc1" presStyleIdx="1" presStyleCnt="2" custScaleY="592831">
        <dgm:presLayoutVars>
          <dgm:bulletEnabled val="1"/>
        </dgm:presLayoutVars>
      </dgm:prSet>
      <dgm:spPr/>
      <dgm:t>
        <a:bodyPr/>
        <a:lstStyle/>
        <a:p>
          <a:endParaRPr lang="en-US"/>
        </a:p>
      </dgm:t>
    </dgm:pt>
  </dgm:ptLst>
  <dgm:cxnLst>
    <dgm:cxn modelId="{C869AA1D-7C63-4F6D-B752-466CB123493F}" type="presOf" srcId="{F6C4D359-7B91-4867-B640-A7EACFE2205E}" destId="{549CF6AC-3B31-4564-917B-0758FA47930D}" srcOrd="0" destOrd="0" presId="urn:microsoft.com/office/officeart/2005/8/layout/chevron2"/>
    <dgm:cxn modelId="{CF5826EB-4DC6-415A-8208-50D1687236EE}" srcId="{8892EB1A-A5FA-4237-9762-3A482C22BA3E}" destId="{DA2DDFF6-EF18-4666-BA84-EEBD833BFE69}" srcOrd="0" destOrd="0" parTransId="{8BDEA568-1EF9-4661-863C-19F94469E13A}" sibTransId="{4A6A4712-5DD7-494B-9F26-C9A106775490}"/>
    <dgm:cxn modelId="{3C4D1649-E234-4C90-9C97-3074CA989AC7}" srcId="{38FE3BD1-16CA-48FE-8E96-475CC35279F6}" destId="{F6C4D359-7B91-4867-B640-A7EACFE2205E}" srcOrd="0" destOrd="0" parTransId="{F03773A1-F7D3-490F-927B-40B62C11E29C}" sibTransId="{40E7A466-644D-4969-8274-3B976C004D75}"/>
    <dgm:cxn modelId="{562D287E-AF45-49F4-99E7-040B4197C7A8}" type="presOf" srcId="{38FE3BD1-16CA-48FE-8E96-475CC35279F6}" destId="{07798BFA-23AF-49A7-9F5A-BE53E7BC51D5}" srcOrd="0" destOrd="0" presId="urn:microsoft.com/office/officeart/2005/8/layout/chevron2"/>
    <dgm:cxn modelId="{4101F1BD-B3CC-43FE-9965-DB6B07540787}" type="presOf" srcId="{8892EB1A-A5FA-4237-9762-3A482C22BA3E}" destId="{C956BD23-D083-4354-A162-3A259FA1016A}" srcOrd="0" destOrd="0" presId="urn:microsoft.com/office/officeart/2005/8/layout/chevron2"/>
    <dgm:cxn modelId="{C99368B8-6C2D-42BD-A362-6A773037C521}" type="presOf" srcId="{14F9A667-AEA4-41E5-B6BD-A8CB880995AF}" destId="{F418DA72-5D1F-4394-B127-F58DC03D2E43}" srcOrd="0" destOrd="0" presId="urn:microsoft.com/office/officeart/2005/8/layout/chevron2"/>
    <dgm:cxn modelId="{7421ED3F-28F9-4BD8-99E9-7A016809DE3A}" srcId="{38FE3BD1-16CA-48FE-8E96-475CC35279F6}" destId="{8892EB1A-A5FA-4237-9762-3A482C22BA3E}" srcOrd="1" destOrd="0" parTransId="{EA82067B-CC5A-4577-9734-835FFF940915}" sibTransId="{6F0534A8-1A1D-4212-8F97-D7D290C6B7BC}"/>
    <dgm:cxn modelId="{1578B53D-9D51-4AD6-9A42-D487298D4AEB}" srcId="{F6C4D359-7B91-4867-B640-A7EACFE2205E}" destId="{14F9A667-AEA4-41E5-B6BD-A8CB880995AF}" srcOrd="0" destOrd="0" parTransId="{EFDB26B6-0F60-41FF-922A-35F8C718628F}" sibTransId="{581FC48E-3017-4E77-A342-E496D52FFCFB}"/>
    <dgm:cxn modelId="{57EB60E6-1A37-4E5D-8DEE-2D169B74E78E}" type="presOf" srcId="{DA2DDFF6-EF18-4666-BA84-EEBD833BFE69}" destId="{95ADAD1F-FE84-4F7B-BA5A-6B31DDA6ABE8}" srcOrd="0" destOrd="0" presId="urn:microsoft.com/office/officeart/2005/8/layout/chevron2"/>
    <dgm:cxn modelId="{71D76293-71AC-45D9-ACEA-6D22DA3F8004}" type="presParOf" srcId="{07798BFA-23AF-49A7-9F5A-BE53E7BC51D5}" destId="{ACE87CAD-9BD9-4D39-BB34-B231B7DFE8DD}" srcOrd="0" destOrd="0" presId="urn:microsoft.com/office/officeart/2005/8/layout/chevron2"/>
    <dgm:cxn modelId="{EB09759C-6764-441C-AD62-49E4D9D4A5C4}" type="presParOf" srcId="{ACE87CAD-9BD9-4D39-BB34-B231B7DFE8DD}" destId="{549CF6AC-3B31-4564-917B-0758FA47930D}" srcOrd="0" destOrd="0" presId="urn:microsoft.com/office/officeart/2005/8/layout/chevron2"/>
    <dgm:cxn modelId="{C3EC378F-E770-4EB2-A74E-7B2AC2A18903}" type="presParOf" srcId="{ACE87CAD-9BD9-4D39-BB34-B231B7DFE8DD}" destId="{F418DA72-5D1F-4394-B127-F58DC03D2E43}" srcOrd="1" destOrd="0" presId="urn:microsoft.com/office/officeart/2005/8/layout/chevron2"/>
    <dgm:cxn modelId="{1F1F7D21-A7CE-484E-B8EF-B686206E1B65}" type="presParOf" srcId="{07798BFA-23AF-49A7-9F5A-BE53E7BC51D5}" destId="{E0033636-2A69-440D-B04F-59E3D89C4CDD}" srcOrd="1" destOrd="0" presId="urn:microsoft.com/office/officeart/2005/8/layout/chevron2"/>
    <dgm:cxn modelId="{416FE786-C299-4DC6-A544-6338A9763AAB}" type="presParOf" srcId="{07798BFA-23AF-49A7-9F5A-BE53E7BC51D5}" destId="{D3C11DF0-5E53-465D-8F8F-A5061B65E9DA}" srcOrd="2" destOrd="0" presId="urn:microsoft.com/office/officeart/2005/8/layout/chevron2"/>
    <dgm:cxn modelId="{3EAB175A-C6C5-4ED3-8C93-1A898DB6C4DC}" type="presParOf" srcId="{D3C11DF0-5E53-465D-8F8F-A5061B65E9DA}" destId="{C956BD23-D083-4354-A162-3A259FA1016A}" srcOrd="0" destOrd="0" presId="urn:microsoft.com/office/officeart/2005/8/layout/chevron2"/>
    <dgm:cxn modelId="{46C9CF84-0D7A-4180-8377-3DD2C145C687}" type="presParOf" srcId="{D3C11DF0-5E53-465D-8F8F-A5061B65E9DA}" destId="{95ADAD1F-FE84-4F7B-BA5A-6B31DDA6ABE8}"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E48A980-B458-498D-A7BB-5BED7B313A29}"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79180810-F967-430C-8C5A-E8F46174984C}">
      <dgm:prSet phldrT="[Text]"/>
      <dgm:spPr/>
      <dgm:t>
        <a:bodyPr/>
        <a:lstStyle/>
        <a:p>
          <a:r>
            <a:rPr lang="en-US" dirty="0" smtClean="0"/>
            <a:t>7</a:t>
          </a:r>
          <a:endParaRPr lang="en-US" dirty="0"/>
        </a:p>
      </dgm:t>
    </dgm:pt>
    <dgm:pt modelId="{CCBBB043-B077-4FEE-823F-0F8A0CD9A3C0}" type="parTrans" cxnId="{F7B22813-B6AA-46B9-8F1C-C23D903989FF}">
      <dgm:prSet/>
      <dgm:spPr/>
      <dgm:t>
        <a:bodyPr/>
        <a:lstStyle/>
        <a:p>
          <a:endParaRPr lang="en-US"/>
        </a:p>
      </dgm:t>
    </dgm:pt>
    <dgm:pt modelId="{3A32562E-A4AA-4E32-8B30-CA1BB1CF736F}" type="sibTrans" cxnId="{F7B22813-B6AA-46B9-8F1C-C23D903989FF}">
      <dgm:prSet/>
      <dgm:spPr/>
      <dgm:t>
        <a:bodyPr/>
        <a:lstStyle/>
        <a:p>
          <a:endParaRPr lang="en-US"/>
        </a:p>
      </dgm:t>
    </dgm:pt>
    <dgm:pt modelId="{BCDB612D-85B7-4DE0-993F-1005F0DD03AE}">
      <dgm:prSet phldrT="[Text]"/>
      <dgm:spPr/>
      <dgm:t>
        <a:bodyPr/>
        <a:lstStyle/>
        <a:p>
          <a:pPr rtl="1"/>
          <a:r>
            <a:rPr lang="ar-SA" dirty="0" smtClean="0"/>
            <a:t>قائمة باسماء الالات والتجهيزات المخبرية مثل الخلاطات و ماكنات التعبئة والتغليف و اجهزة المختبر </a:t>
          </a:r>
          <a:endParaRPr lang="en-US" dirty="0"/>
        </a:p>
      </dgm:t>
    </dgm:pt>
    <dgm:pt modelId="{1264244C-46DA-404F-B69A-3485C1E4FCD4}" type="parTrans" cxnId="{9AC7A547-1908-4F6A-8D60-760B9C90D33A}">
      <dgm:prSet/>
      <dgm:spPr/>
      <dgm:t>
        <a:bodyPr/>
        <a:lstStyle/>
        <a:p>
          <a:endParaRPr lang="en-US"/>
        </a:p>
      </dgm:t>
    </dgm:pt>
    <dgm:pt modelId="{FC15B1B5-9B56-46F2-BA0F-444F28ABA2A0}" type="sibTrans" cxnId="{9AC7A547-1908-4F6A-8D60-760B9C90D33A}">
      <dgm:prSet/>
      <dgm:spPr/>
      <dgm:t>
        <a:bodyPr/>
        <a:lstStyle/>
        <a:p>
          <a:endParaRPr lang="en-US"/>
        </a:p>
      </dgm:t>
    </dgm:pt>
    <dgm:pt modelId="{046EEBCE-6C1A-4375-A822-F473F27930E0}">
      <dgm:prSet phldrT="[Text]"/>
      <dgm:spPr/>
      <dgm:t>
        <a:bodyPr/>
        <a:lstStyle/>
        <a:p>
          <a:r>
            <a:rPr lang="ar-SA" dirty="0" smtClean="0"/>
            <a:t>9</a:t>
          </a:r>
          <a:endParaRPr lang="en-US" dirty="0"/>
        </a:p>
      </dgm:t>
    </dgm:pt>
    <dgm:pt modelId="{847AE2BD-F924-4AF9-9890-A2163742CB23}" type="parTrans" cxnId="{8ADBA7B8-0304-4256-BF04-AF133A7F7132}">
      <dgm:prSet/>
      <dgm:spPr/>
      <dgm:t>
        <a:bodyPr/>
        <a:lstStyle/>
        <a:p>
          <a:endParaRPr lang="en-US"/>
        </a:p>
      </dgm:t>
    </dgm:pt>
    <dgm:pt modelId="{AAF90A0C-336D-44B6-9AF8-3044B3DD841F}" type="sibTrans" cxnId="{8ADBA7B8-0304-4256-BF04-AF133A7F7132}">
      <dgm:prSet/>
      <dgm:spPr/>
      <dgm:t>
        <a:bodyPr/>
        <a:lstStyle/>
        <a:p>
          <a:endParaRPr lang="en-US"/>
        </a:p>
      </dgm:t>
    </dgm:pt>
    <dgm:pt modelId="{C62ABCFE-B055-49E9-8472-70FFB3E20FB2}">
      <dgm:prSet phldrT="[Text]"/>
      <dgm:spPr/>
      <dgm:t>
        <a:bodyPr/>
        <a:lstStyle/>
        <a:p>
          <a:pPr rtl="1"/>
          <a:r>
            <a:rPr lang="ar-SA" dirty="0" smtClean="0"/>
            <a:t>وصف لنظام معالجة المياه المقترح مع رسم توضيحي له يبين مراحل التنقية  </a:t>
          </a:r>
          <a:r>
            <a:rPr lang="en-US" dirty="0" smtClean="0"/>
            <a:t> schematic draw </a:t>
          </a:r>
          <a:endParaRPr lang="en-US" dirty="0"/>
        </a:p>
      </dgm:t>
    </dgm:pt>
    <dgm:pt modelId="{7B54957F-B2DB-4969-AC3B-DF1F07CE82EA}" type="parTrans" cxnId="{16535523-6B1A-4E6E-9463-C0D8BAEB7FC7}">
      <dgm:prSet/>
      <dgm:spPr/>
      <dgm:t>
        <a:bodyPr/>
        <a:lstStyle/>
        <a:p>
          <a:endParaRPr lang="en-US"/>
        </a:p>
      </dgm:t>
    </dgm:pt>
    <dgm:pt modelId="{46488713-EF98-4B46-8C19-DBB2595A2F82}" type="sibTrans" cxnId="{16535523-6B1A-4E6E-9463-C0D8BAEB7FC7}">
      <dgm:prSet/>
      <dgm:spPr/>
      <dgm:t>
        <a:bodyPr/>
        <a:lstStyle/>
        <a:p>
          <a:endParaRPr lang="en-US"/>
        </a:p>
      </dgm:t>
    </dgm:pt>
    <dgm:pt modelId="{0A6DA706-F414-465C-8293-D0F12825A610}">
      <dgm:prSet phldrT="[Text]"/>
      <dgm:spPr/>
      <dgm:t>
        <a:bodyPr/>
        <a:lstStyle/>
        <a:p>
          <a:r>
            <a:rPr lang="ar-SA" dirty="0" smtClean="0"/>
            <a:t>8</a:t>
          </a:r>
          <a:endParaRPr lang="en-US" dirty="0"/>
        </a:p>
      </dgm:t>
    </dgm:pt>
    <dgm:pt modelId="{BA946A50-601F-41A0-8764-6C40114E994C}" type="sibTrans" cxnId="{37C8188D-033D-4BF5-BF59-F8AE4E8BE712}">
      <dgm:prSet/>
      <dgm:spPr/>
      <dgm:t>
        <a:bodyPr/>
        <a:lstStyle/>
        <a:p>
          <a:endParaRPr lang="en-US"/>
        </a:p>
      </dgm:t>
    </dgm:pt>
    <dgm:pt modelId="{31347223-F400-4A7A-A9ED-53E74C28B27B}" type="parTrans" cxnId="{37C8188D-033D-4BF5-BF59-F8AE4E8BE712}">
      <dgm:prSet/>
      <dgm:spPr/>
      <dgm:t>
        <a:bodyPr/>
        <a:lstStyle/>
        <a:p>
          <a:endParaRPr lang="en-US"/>
        </a:p>
      </dgm:t>
    </dgm:pt>
    <dgm:pt modelId="{5C841681-30D7-4946-BD2D-4106189E3E1C}">
      <dgm:prSet phldrT="[Text]"/>
      <dgm:spPr/>
      <dgm:t>
        <a:bodyPr/>
        <a:lstStyle/>
        <a:p>
          <a:pPr rtl="1"/>
          <a:r>
            <a:rPr lang="ar-SA" dirty="0" smtClean="0"/>
            <a:t>قائمة خطوط الإنتاج المقترحة مثل خط إنتاج السوائل و الكريمات و البودرة </a:t>
          </a:r>
          <a:endParaRPr lang="en-US" dirty="0"/>
        </a:p>
      </dgm:t>
    </dgm:pt>
    <dgm:pt modelId="{A8AE7CF7-DC12-4502-B159-FD221813040A}" type="sibTrans" cxnId="{0C6763A4-1FB7-4A8E-9CF8-62112B37BAF0}">
      <dgm:prSet/>
      <dgm:spPr/>
      <dgm:t>
        <a:bodyPr/>
        <a:lstStyle/>
        <a:p>
          <a:endParaRPr lang="en-US"/>
        </a:p>
      </dgm:t>
    </dgm:pt>
    <dgm:pt modelId="{0B07CD97-985F-42C5-93B6-AC0235E56218}" type="parTrans" cxnId="{0C6763A4-1FB7-4A8E-9CF8-62112B37BAF0}">
      <dgm:prSet/>
      <dgm:spPr/>
      <dgm:t>
        <a:bodyPr/>
        <a:lstStyle/>
        <a:p>
          <a:endParaRPr lang="en-US"/>
        </a:p>
      </dgm:t>
    </dgm:pt>
    <dgm:pt modelId="{67F486EA-DABF-4BA7-A57A-A3683A7E1301}" type="pres">
      <dgm:prSet presAssocID="{4E48A980-B458-498D-A7BB-5BED7B313A29}" presName="linearFlow" presStyleCnt="0">
        <dgm:presLayoutVars>
          <dgm:dir/>
          <dgm:animLvl val="lvl"/>
          <dgm:resizeHandles val="exact"/>
        </dgm:presLayoutVars>
      </dgm:prSet>
      <dgm:spPr/>
      <dgm:t>
        <a:bodyPr/>
        <a:lstStyle/>
        <a:p>
          <a:endParaRPr lang="en-US"/>
        </a:p>
      </dgm:t>
    </dgm:pt>
    <dgm:pt modelId="{B41D77C3-53E4-4869-97CF-307336C66490}" type="pres">
      <dgm:prSet presAssocID="{79180810-F967-430C-8C5A-E8F46174984C}" presName="composite" presStyleCnt="0"/>
      <dgm:spPr/>
    </dgm:pt>
    <dgm:pt modelId="{2C78792F-4EE7-4B70-9627-DEB211E8EC41}" type="pres">
      <dgm:prSet presAssocID="{79180810-F967-430C-8C5A-E8F46174984C}" presName="parentText" presStyleLbl="alignNode1" presStyleIdx="0" presStyleCnt="3">
        <dgm:presLayoutVars>
          <dgm:chMax val="1"/>
          <dgm:bulletEnabled val="1"/>
        </dgm:presLayoutVars>
      </dgm:prSet>
      <dgm:spPr/>
      <dgm:t>
        <a:bodyPr/>
        <a:lstStyle/>
        <a:p>
          <a:endParaRPr lang="en-US"/>
        </a:p>
      </dgm:t>
    </dgm:pt>
    <dgm:pt modelId="{2C9EB049-1121-4434-8E32-40F69E5569AB}" type="pres">
      <dgm:prSet presAssocID="{79180810-F967-430C-8C5A-E8F46174984C}" presName="descendantText" presStyleLbl="alignAcc1" presStyleIdx="0" presStyleCnt="3">
        <dgm:presLayoutVars>
          <dgm:bulletEnabled val="1"/>
        </dgm:presLayoutVars>
      </dgm:prSet>
      <dgm:spPr/>
      <dgm:t>
        <a:bodyPr/>
        <a:lstStyle/>
        <a:p>
          <a:endParaRPr lang="en-US"/>
        </a:p>
      </dgm:t>
    </dgm:pt>
    <dgm:pt modelId="{CCB65C84-1428-4DAA-B8EE-780B3E152BB8}" type="pres">
      <dgm:prSet presAssocID="{3A32562E-A4AA-4E32-8B30-CA1BB1CF736F}" presName="sp" presStyleCnt="0"/>
      <dgm:spPr/>
    </dgm:pt>
    <dgm:pt modelId="{913D1E97-D81B-4CFC-AB18-865FA0E8FD1C}" type="pres">
      <dgm:prSet presAssocID="{0A6DA706-F414-465C-8293-D0F12825A610}" presName="composite" presStyleCnt="0"/>
      <dgm:spPr/>
    </dgm:pt>
    <dgm:pt modelId="{42614893-68C4-4F38-AC76-67E3F8EF5479}" type="pres">
      <dgm:prSet presAssocID="{0A6DA706-F414-465C-8293-D0F12825A610}" presName="parentText" presStyleLbl="alignNode1" presStyleIdx="1" presStyleCnt="3">
        <dgm:presLayoutVars>
          <dgm:chMax val="1"/>
          <dgm:bulletEnabled val="1"/>
        </dgm:presLayoutVars>
      </dgm:prSet>
      <dgm:spPr/>
      <dgm:t>
        <a:bodyPr/>
        <a:lstStyle/>
        <a:p>
          <a:endParaRPr lang="en-US"/>
        </a:p>
      </dgm:t>
    </dgm:pt>
    <dgm:pt modelId="{896B578F-CC28-4594-BC9E-30C4796DE132}" type="pres">
      <dgm:prSet presAssocID="{0A6DA706-F414-465C-8293-D0F12825A610}" presName="descendantText" presStyleLbl="alignAcc1" presStyleIdx="1" presStyleCnt="3">
        <dgm:presLayoutVars>
          <dgm:bulletEnabled val="1"/>
        </dgm:presLayoutVars>
      </dgm:prSet>
      <dgm:spPr/>
      <dgm:t>
        <a:bodyPr/>
        <a:lstStyle/>
        <a:p>
          <a:endParaRPr lang="en-US"/>
        </a:p>
      </dgm:t>
    </dgm:pt>
    <dgm:pt modelId="{522D09FA-9796-4936-9BD5-A5599A834E84}" type="pres">
      <dgm:prSet presAssocID="{BA946A50-601F-41A0-8764-6C40114E994C}" presName="sp" presStyleCnt="0"/>
      <dgm:spPr/>
    </dgm:pt>
    <dgm:pt modelId="{599BDDCB-6F4B-4275-9717-F2D07F73AD71}" type="pres">
      <dgm:prSet presAssocID="{046EEBCE-6C1A-4375-A822-F473F27930E0}" presName="composite" presStyleCnt="0"/>
      <dgm:spPr/>
    </dgm:pt>
    <dgm:pt modelId="{053AB3D5-E86B-49F1-B7D5-659F624F3BC5}" type="pres">
      <dgm:prSet presAssocID="{046EEBCE-6C1A-4375-A822-F473F27930E0}" presName="parentText" presStyleLbl="alignNode1" presStyleIdx="2" presStyleCnt="3">
        <dgm:presLayoutVars>
          <dgm:chMax val="1"/>
          <dgm:bulletEnabled val="1"/>
        </dgm:presLayoutVars>
      </dgm:prSet>
      <dgm:spPr/>
      <dgm:t>
        <a:bodyPr/>
        <a:lstStyle/>
        <a:p>
          <a:endParaRPr lang="en-US"/>
        </a:p>
      </dgm:t>
    </dgm:pt>
    <dgm:pt modelId="{C169C3F0-6BF8-44E1-93A1-D228DFECD931}" type="pres">
      <dgm:prSet presAssocID="{046EEBCE-6C1A-4375-A822-F473F27930E0}" presName="descendantText" presStyleLbl="alignAcc1" presStyleIdx="2" presStyleCnt="3">
        <dgm:presLayoutVars>
          <dgm:bulletEnabled val="1"/>
        </dgm:presLayoutVars>
      </dgm:prSet>
      <dgm:spPr/>
      <dgm:t>
        <a:bodyPr/>
        <a:lstStyle/>
        <a:p>
          <a:endParaRPr lang="en-US"/>
        </a:p>
      </dgm:t>
    </dgm:pt>
  </dgm:ptLst>
  <dgm:cxnLst>
    <dgm:cxn modelId="{C457B047-C449-45F7-931D-7E9A5CFA172E}" type="presOf" srcId="{046EEBCE-6C1A-4375-A822-F473F27930E0}" destId="{053AB3D5-E86B-49F1-B7D5-659F624F3BC5}" srcOrd="0" destOrd="0" presId="urn:microsoft.com/office/officeart/2005/8/layout/chevron2"/>
    <dgm:cxn modelId="{F08C1576-5342-4766-88CD-8AE04B7BB429}" type="presOf" srcId="{5C841681-30D7-4946-BD2D-4106189E3E1C}" destId="{2C9EB049-1121-4434-8E32-40F69E5569AB}" srcOrd="0" destOrd="0" presId="urn:microsoft.com/office/officeart/2005/8/layout/chevron2"/>
    <dgm:cxn modelId="{F7B22813-B6AA-46B9-8F1C-C23D903989FF}" srcId="{4E48A980-B458-498D-A7BB-5BED7B313A29}" destId="{79180810-F967-430C-8C5A-E8F46174984C}" srcOrd="0" destOrd="0" parTransId="{CCBBB043-B077-4FEE-823F-0F8A0CD9A3C0}" sibTransId="{3A32562E-A4AA-4E32-8B30-CA1BB1CF736F}"/>
    <dgm:cxn modelId="{8ADBA7B8-0304-4256-BF04-AF133A7F7132}" srcId="{4E48A980-B458-498D-A7BB-5BED7B313A29}" destId="{046EEBCE-6C1A-4375-A822-F473F27930E0}" srcOrd="2" destOrd="0" parTransId="{847AE2BD-F924-4AF9-9890-A2163742CB23}" sibTransId="{AAF90A0C-336D-44B6-9AF8-3044B3DD841F}"/>
    <dgm:cxn modelId="{73955577-B9C4-49DA-92A7-4FF12CC9812A}" type="presOf" srcId="{79180810-F967-430C-8C5A-E8F46174984C}" destId="{2C78792F-4EE7-4B70-9627-DEB211E8EC41}" srcOrd="0" destOrd="0" presId="urn:microsoft.com/office/officeart/2005/8/layout/chevron2"/>
    <dgm:cxn modelId="{4A47BDE8-B9EA-4995-9C90-52B303F1C3E9}" type="presOf" srcId="{BCDB612D-85B7-4DE0-993F-1005F0DD03AE}" destId="{896B578F-CC28-4594-BC9E-30C4796DE132}" srcOrd="0" destOrd="0" presId="urn:microsoft.com/office/officeart/2005/8/layout/chevron2"/>
    <dgm:cxn modelId="{16535523-6B1A-4E6E-9463-C0D8BAEB7FC7}" srcId="{046EEBCE-6C1A-4375-A822-F473F27930E0}" destId="{C62ABCFE-B055-49E9-8472-70FFB3E20FB2}" srcOrd="0" destOrd="0" parTransId="{7B54957F-B2DB-4969-AC3B-DF1F07CE82EA}" sibTransId="{46488713-EF98-4B46-8C19-DBB2595A2F82}"/>
    <dgm:cxn modelId="{37C8188D-033D-4BF5-BF59-F8AE4E8BE712}" srcId="{4E48A980-B458-498D-A7BB-5BED7B313A29}" destId="{0A6DA706-F414-465C-8293-D0F12825A610}" srcOrd="1" destOrd="0" parTransId="{31347223-F400-4A7A-A9ED-53E74C28B27B}" sibTransId="{BA946A50-601F-41A0-8764-6C40114E994C}"/>
    <dgm:cxn modelId="{0C6763A4-1FB7-4A8E-9CF8-62112B37BAF0}" srcId="{79180810-F967-430C-8C5A-E8F46174984C}" destId="{5C841681-30D7-4946-BD2D-4106189E3E1C}" srcOrd="0" destOrd="0" parTransId="{0B07CD97-985F-42C5-93B6-AC0235E56218}" sibTransId="{A8AE7CF7-DC12-4502-B159-FD221813040A}"/>
    <dgm:cxn modelId="{89CEE2EA-D196-403E-842E-B8C993997013}" type="presOf" srcId="{C62ABCFE-B055-49E9-8472-70FFB3E20FB2}" destId="{C169C3F0-6BF8-44E1-93A1-D228DFECD931}" srcOrd="0" destOrd="0" presId="urn:microsoft.com/office/officeart/2005/8/layout/chevron2"/>
    <dgm:cxn modelId="{3F43761B-967C-42F2-899A-83A3AC1F576B}" type="presOf" srcId="{0A6DA706-F414-465C-8293-D0F12825A610}" destId="{42614893-68C4-4F38-AC76-67E3F8EF5479}" srcOrd="0" destOrd="0" presId="urn:microsoft.com/office/officeart/2005/8/layout/chevron2"/>
    <dgm:cxn modelId="{241F650E-D3BA-4D6C-AD01-B9B3BF3C787B}" type="presOf" srcId="{4E48A980-B458-498D-A7BB-5BED7B313A29}" destId="{67F486EA-DABF-4BA7-A57A-A3683A7E1301}" srcOrd="0" destOrd="0" presId="urn:microsoft.com/office/officeart/2005/8/layout/chevron2"/>
    <dgm:cxn modelId="{9AC7A547-1908-4F6A-8D60-760B9C90D33A}" srcId="{0A6DA706-F414-465C-8293-D0F12825A610}" destId="{BCDB612D-85B7-4DE0-993F-1005F0DD03AE}" srcOrd="0" destOrd="0" parTransId="{1264244C-46DA-404F-B69A-3485C1E4FCD4}" sibTransId="{FC15B1B5-9B56-46F2-BA0F-444F28ABA2A0}"/>
    <dgm:cxn modelId="{CC7FF0ED-93D5-416D-B738-58CDB2B95FCB}" type="presParOf" srcId="{67F486EA-DABF-4BA7-A57A-A3683A7E1301}" destId="{B41D77C3-53E4-4869-97CF-307336C66490}" srcOrd="0" destOrd="0" presId="urn:microsoft.com/office/officeart/2005/8/layout/chevron2"/>
    <dgm:cxn modelId="{2C5FA051-5C7A-4D78-9518-770F6766CD1F}" type="presParOf" srcId="{B41D77C3-53E4-4869-97CF-307336C66490}" destId="{2C78792F-4EE7-4B70-9627-DEB211E8EC41}" srcOrd="0" destOrd="0" presId="urn:microsoft.com/office/officeart/2005/8/layout/chevron2"/>
    <dgm:cxn modelId="{EC8C10ED-9942-47C8-9EDD-BC06FF110832}" type="presParOf" srcId="{B41D77C3-53E4-4869-97CF-307336C66490}" destId="{2C9EB049-1121-4434-8E32-40F69E5569AB}" srcOrd="1" destOrd="0" presId="urn:microsoft.com/office/officeart/2005/8/layout/chevron2"/>
    <dgm:cxn modelId="{BBBFB721-76DA-4F8A-8C2F-824359C82D25}" type="presParOf" srcId="{67F486EA-DABF-4BA7-A57A-A3683A7E1301}" destId="{CCB65C84-1428-4DAA-B8EE-780B3E152BB8}" srcOrd="1" destOrd="0" presId="urn:microsoft.com/office/officeart/2005/8/layout/chevron2"/>
    <dgm:cxn modelId="{45A595B9-D7F1-47CE-8A74-17C5494B2B89}" type="presParOf" srcId="{67F486EA-DABF-4BA7-A57A-A3683A7E1301}" destId="{913D1E97-D81B-4CFC-AB18-865FA0E8FD1C}" srcOrd="2" destOrd="0" presId="urn:microsoft.com/office/officeart/2005/8/layout/chevron2"/>
    <dgm:cxn modelId="{F28C534F-0113-4404-9C5F-649341FB5D3E}" type="presParOf" srcId="{913D1E97-D81B-4CFC-AB18-865FA0E8FD1C}" destId="{42614893-68C4-4F38-AC76-67E3F8EF5479}" srcOrd="0" destOrd="0" presId="urn:microsoft.com/office/officeart/2005/8/layout/chevron2"/>
    <dgm:cxn modelId="{6E0F283F-DD97-4F21-A03E-F9A7F7A33CFD}" type="presParOf" srcId="{913D1E97-D81B-4CFC-AB18-865FA0E8FD1C}" destId="{896B578F-CC28-4594-BC9E-30C4796DE132}" srcOrd="1" destOrd="0" presId="urn:microsoft.com/office/officeart/2005/8/layout/chevron2"/>
    <dgm:cxn modelId="{BBC3C612-DE10-44F6-9784-B91352F10A1C}" type="presParOf" srcId="{67F486EA-DABF-4BA7-A57A-A3683A7E1301}" destId="{522D09FA-9796-4936-9BD5-A5599A834E84}" srcOrd="3" destOrd="0" presId="urn:microsoft.com/office/officeart/2005/8/layout/chevron2"/>
    <dgm:cxn modelId="{9A071706-5BB1-478D-BDF7-1CE326BF6264}" type="presParOf" srcId="{67F486EA-DABF-4BA7-A57A-A3683A7E1301}" destId="{599BDDCB-6F4B-4275-9717-F2D07F73AD71}" srcOrd="4" destOrd="0" presId="urn:microsoft.com/office/officeart/2005/8/layout/chevron2"/>
    <dgm:cxn modelId="{CC69809B-3A18-4979-9BAA-32D0AFAE97AB}" type="presParOf" srcId="{599BDDCB-6F4B-4275-9717-F2D07F73AD71}" destId="{053AB3D5-E86B-49F1-B7D5-659F624F3BC5}" srcOrd="0" destOrd="0" presId="urn:microsoft.com/office/officeart/2005/8/layout/chevron2"/>
    <dgm:cxn modelId="{5A1297CE-3D07-41F2-AF3C-8177046F078D}" type="presParOf" srcId="{599BDDCB-6F4B-4275-9717-F2D07F73AD71}" destId="{C169C3F0-6BF8-44E1-93A1-D228DFECD931}"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9940A55-FA23-4EA3-99FC-DDDFD5F22854}"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A62C5D68-700E-440E-8C8C-8D26E99E03DC}">
      <dgm:prSet phldrT="[Text]" phldr="1"/>
      <dgm:spPr/>
      <dgm:t>
        <a:bodyPr/>
        <a:lstStyle/>
        <a:p>
          <a:endParaRPr lang="en-US" dirty="0"/>
        </a:p>
      </dgm:t>
    </dgm:pt>
    <dgm:pt modelId="{E60E7705-6E38-4773-B871-8DC64E4F5CB7}" type="parTrans" cxnId="{3FE6B18D-260B-4895-A10E-94754EAAA144}">
      <dgm:prSet/>
      <dgm:spPr/>
      <dgm:t>
        <a:bodyPr/>
        <a:lstStyle/>
        <a:p>
          <a:endParaRPr lang="en-US"/>
        </a:p>
      </dgm:t>
    </dgm:pt>
    <dgm:pt modelId="{AB738850-8270-4038-996A-2D469A280B34}" type="sibTrans" cxnId="{3FE6B18D-260B-4895-A10E-94754EAAA144}">
      <dgm:prSet/>
      <dgm:spPr/>
      <dgm:t>
        <a:bodyPr/>
        <a:lstStyle/>
        <a:p>
          <a:endParaRPr lang="en-US"/>
        </a:p>
      </dgm:t>
    </dgm:pt>
    <dgm:pt modelId="{E66FAF38-3015-44B1-AD59-DCBB187D4CAB}" type="pres">
      <dgm:prSet presAssocID="{D9940A55-FA23-4EA3-99FC-DDDFD5F22854}" presName="linearFlow" presStyleCnt="0">
        <dgm:presLayoutVars>
          <dgm:dir/>
          <dgm:animLvl val="lvl"/>
          <dgm:resizeHandles val="exact"/>
        </dgm:presLayoutVars>
      </dgm:prSet>
      <dgm:spPr/>
      <dgm:t>
        <a:bodyPr/>
        <a:lstStyle/>
        <a:p>
          <a:endParaRPr lang="en-US"/>
        </a:p>
      </dgm:t>
    </dgm:pt>
    <dgm:pt modelId="{292E6E7F-59B4-402D-8BDB-DE173EA45AEF}" type="pres">
      <dgm:prSet presAssocID="{A62C5D68-700E-440E-8C8C-8D26E99E03DC}" presName="composite" presStyleCnt="0"/>
      <dgm:spPr/>
    </dgm:pt>
    <dgm:pt modelId="{6DC952DA-CD19-40E7-B931-75312DF01534}" type="pres">
      <dgm:prSet presAssocID="{A62C5D68-700E-440E-8C8C-8D26E99E03DC}" presName="parentText" presStyleLbl="alignNode1" presStyleIdx="0" presStyleCnt="1">
        <dgm:presLayoutVars>
          <dgm:chMax val="1"/>
          <dgm:bulletEnabled val="1"/>
        </dgm:presLayoutVars>
      </dgm:prSet>
      <dgm:spPr/>
      <dgm:t>
        <a:bodyPr/>
        <a:lstStyle/>
        <a:p>
          <a:endParaRPr lang="en-US"/>
        </a:p>
      </dgm:t>
    </dgm:pt>
    <dgm:pt modelId="{FCFC3C62-991B-4E4F-92CB-4991B6161E26}" type="pres">
      <dgm:prSet presAssocID="{A62C5D68-700E-440E-8C8C-8D26E99E03DC}" presName="descendantText" presStyleLbl="alignAcc1" presStyleIdx="0" presStyleCnt="1" custScaleY="2000000">
        <dgm:presLayoutVars>
          <dgm:bulletEnabled val="1"/>
        </dgm:presLayoutVars>
      </dgm:prSet>
      <dgm:spPr>
        <a:blipFill rotWithShape="0">
          <a:blip xmlns:r="http://schemas.openxmlformats.org/officeDocument/2006/relationships" r:embed="rId1"/>
          <a:stretch>
            <a:fillRect/>
          </a:stretch>
        </a:blipFill>
      </dgm:spPr>
      <dgm:t>
        <a:bodyPr/>
        <a:lstStyle/>
        <a:p>
          <a:endParaRPr lang="en-US"/>
        </a:p>
      </dgm:t>
    </dgm:pt>
  </dgm:ptLst>
  <dgm:cxnLst>
    <dgm:cxn modelId="{3FE6B18D-260B-4895-A10E-94754EAAA144}" srcId="{D9940A55-FA23-4EA3-99FC-DDDFD5F22854}" destId="{A62C5D68-700E-440E-8C8C-8D26E99E03DC}" srcOrd="0" destOrd="0" parTransId="{E60E7705-6E38-4773-B871-8DC64E4F5CB7}" sibTransId="{AB738850-8270-4038-996A-2D469A280B34}"/>
    <dgm:cxn modelId="{FC32F433-33B0-4018-900B-954D4654C07A}" type="presOf" srcId="{A62C5D68-700E-440E-8C8C-8D26E99E03DC}" destId="{6DC952DA-CD19-40E7-B931-75312DF01534}" srcOrd="0" destOrd="0" presId="urn:microsoft.com/office/officeart/2005/8/layout/chevron2"/>
    <dgm:cxn modelId="{DB2412F2-5235-4AC8-A07F-76ED7A391F10}" type="presOf" srcId="{D9940A55-FA23-4EA3-99FC-DDDFD5F22854}" destId="{E66FAF38-3015-44B1-AD59-DCBB187D4CAB}" srcOrd="0" destOrd="0" presId="urn:microsoft.com/office/officeart/2005/8/layout/chevron2"/>
    <dgm:cxn modelId="{2154BB01-0949-4335-9794-F74408E6F56B}" type="presParOf" srcId="{E66FAF38-3015-44B1-AD59-DCBB187D4CAB}" destId="{292E6E7F-59B4-402D-8BDB-DE173EA45AEF}" srcOrd="0" destOrd="0" presId="urn:microsoft.com/office/officeart/2005/8/layout/chevron2"/>
    <dgm:cxn modelId="{86EFDB6C-E94F-4CC7-9062-FCF7548C9D40}" type="presParOf" srcId="{292E6E7F-59B4-402D-8BDB-DE173EA45AEF}" destId="{6DC952DA-CD19-40E7-B931-75312DF01534}" srcOrd="0" destOrd="0" presId="urn:microsoft.com/office/officeart/2005/8/layout/chevron2"/>
    <dgm:cxn modelId="{16DF282F-840F-4C3D-B36F-D020BAF2307C}" type="presParOf" srcId="{292E6E7F-59B4-402D-8BDB-DE173EA45AEF}" destId="{FCFC3C62-991B-4E4F-92CB-4991B6161E26}"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8AFFED8-AEA0-4124-9B04-3FD6D7470616}"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6349150D-6572-453E-87CB-7EA2E938E3DC}">
      <dgm:prSet phldrT="[Text]" custT="1"/>
      <dgm:spPr/>
      <dgm:t>
        <a:bodyPr/>
        <a:lstStyle/>
        <a:p>
          <a:pPr rtl="1"/>
          <a:r>
            <a:rPr lang="ar-SA" sz="2800" dirty="0" smtClean="0"/>
            <a:t>10</a:t>
          </a:r>
          <a:endParaRPr lang="en-US" sz="2800" dirty="0"/>
        </a:p>
      </dgm:t>
    </dgm:pt>
    <dgm:pt modelId="{5C9BB983-5CD5-4864-ABAE-75DA738C8212}" type="parTrans" cxnId="{2F574904-BC82-4B27-9664-D804D5F87777}">
      <dgm:prSet/>
      <dgm:spPr/>
      <dgm:t>
        <a:bodyPr/>
        <a:lstStyle/>
        <a:p>
          <a:endParaRPr lang="en-US"/>
        </a:p>
      </dgm:t>
    </dgm:pt>
    <dgm:pt modelId="{FBBECC74-47FC-4ED1-ADC4-E1AEB894DD78}" type="sibTrans" cxnId="{2F574904-BC82-4B27-9664-D804D5F87777}">
      <dgm:prSet/>
      <dgm:spPr/>
      <dgm:t>
        <a:bodyPr/>
        <a:lstStyle/>
        <a:p>
          <a:endParaRPr lang="en-US"/>
        </a:p>
      </dgm:t>
    </dgm:pt>
    <dgm:pt modelId="{44CFCEB1-839A-4C2B-82CA-C80B30692639}">
      <dgm:prSet phldrT="[Text]" custT="1"/>
      <dgm:spPr/>
      <dgm:t>
        <a:bodyPr/>
        <a:lstStyle/>
        <a:p>
          <a:pPr rtl="1"/>
          <a:r>
            <a:rPr lang="ar-SA" sz="2800" dirty="0" smtClean="0"/>
            <a:t>وصف لنظام معالجة الهواء وتنقيته مرفق بالمخططات الهندسية </a:t>
          </a:r>
          <a:endParaRPr lang="en-US" sz="2800" dirty="0"/>
        </a:p>
      </dgm:t>
    </dgm:pt>
    <dgm:pt modelId="{4B14FDD2-2DD8-4E8E-8715-18AF6E71764A}" type="parTrans" cxnId="{A714B536-0D48-462D-9A44-1E8AB56CF5B1}">
      <dgm:prSet/>
      <dgm:spPr/>
      <dgm:t>
        <a:bodyPr/>
        <a:lstStyle/>
        <a:p>
          <a:endParaRPr lang="en-US"/>
        </a:p>
      </dgm:t>
    </dgm:pt>
    <dgm:pt modelId="{C0B6EC40-B743-46A0-94B2-9ED3BE820E01}" type="sibTrans" cxnId="{A714B536-0D48-462D-9A44-1E8AB56CF5B1}">
      <dgm:prSet/>
      <dgm:spPr/>
      <dgm:t>
        <a:bodyPr/>
        <a:lstStyle/>
        <a:p>
          <a:endParaRPr lang="en-US"/>
        </a:p>
      </dgm:t>
    </dgm:pt>
    <dgm:pt modelId="{FCFA4D53-8619-4E5F-AAC3-1C5AA2CAD51E}">
      <dgm:prSet phldrT="[Text]" custT="1"/>
      <dgm:spPr/>
      <dgm:t>
        <a:bodyPr/>
        <a:lstStyle/>
        <a:p>
          <a:r>
            <a:rPr lang="ar-SA" sz="2800" dirty="0" smtClean="0"/>
            <a:t>11</a:t>
          </a:r>
          <a:endParaRPr lang="en-US" sz="2800" dirty="0"/>
        </a:p>
      </dgm:t>
    </dgm:pt>
    <dgm:pt modelId="{BEA00550-E4E9-4889-B6F8-5003370FAB9F}" type="parTrans" cxnId="{680E2CB4-AB49-4309-A3B7-9505564BC715}">
      <dgm:prSet/>
      <dgm:spPr/>
      <dgm:t>
        <a:bodyPr/>
        <a:lstStyle/>
        <a:p>
          <a:endParaRPr lang="en-US"/>
        </a:p>
      </dgm:t>
    </dgm:pt>
    <dgm:pt modelId="{D7DC08B2-1C9B-47C1-BD90-52D006D9934A}" type="sibTrans" cxnId="{680E2CB4-AB49-4309-A3B7-9505564BC715}">
      <dgm:prSet/>
      <dgm:spPr/>
      <dgm:t>
        <a:bodyPr/>
        <a:lstStyle/>
        <a:p>
          <a:endParaRPr lang="en-US"/>
        </a:p>
      </dgm:t>
    </dgm:pt>
    <dgm:pt modelId="{ED7334AA-1EFE-45F5-9E9D-0DCB403246B7}">
      <dgm:prSet phldrT="[Text]" custT="1"/>
      <dgm:spPr/>
      <dgm:t>
        <a:bodyPr/>
        <a:lstStyle/>
        <a:p>
          <a:pPr rtl="1"/>
          <a:r>
            <a:rPr lang="ar-SA" sz="2800" dirty="0" smtClean="0"/>
            <a:t>قائمة بأسماء المواد الأولية التي ستستخدم في التصنيع </a:t>
          </a:r>
          <a:endParaRPr lang="en-US" sz="2800" dirty="0"/>
        </a:p>
      </dgm:t>
    </dgm:pt>
    <dgm:pt modelId="{EABBF23D-F38B-4DF4-815F-58A79FBCEF90}" type="parTrans" cxnId="{B362AEAD-64D0-4AB0-82EE-754D89B5AB21}">
      <dgm:prSet/>
      <dgm:spPr/>
      <dgm:t>
        <a:bodyPr/>
        <a:lstStyle/>
        <a:p>
          <a:endParaRPr lang="en-US"/>
        </a:p>
      </dgm:t>
    </dgm:pt>
    <dgm:pt modelId="{19E640A3-4BA6-443A-ACF9-1A2A6E430B44}" type="sibTrans" cxnId="{B362AEAD-64D0-4AB0-82EE-754D89B5AB21}">
      <dgm:prSet/>
      <dgm:spPr/>
      <dgm:t>
        <a:bodyPr/>
        <a:lstStyle/>
        <a:p>
          <a:endParaRPr lang="en-US"/>
        </a:p>
      </dgm:t>
    </dgm:pt>
    <dgm:pt modelId="{A14C9C02-8AFC-4BF1-87E8-4DA804B705B1}" type="pres">
      <dgm:prSet presAssocID="{28AFFED8-AEA0-4124-9B04-3FD6D7470616}" presName="linearFlow" presStyleCnt="0">
        <dgm:presLayoutVars>
          <dgm:dir/>
          <dgm:animLvl val="lvl"/>
          <dgm:resizeHandles val="exact"/>
        </dgm:presLayoutVars>
      </dgm:prSet>
      <dgm:spPr/>
      <dgm:t>
        <a:bodyPr/>
        <a:lstStyle/>
        <a:p>
          <a:endParaRPr lang="en-US"/>
        </a:p>
      </dgm:t>
    </dgm:pt>
    <dgm:pt modelId="{2EED1CD1-5EA4-4F69-AEB0-5377F314C323}" type="pres">
      <dgm:prSet presAssocID="{6349150D-6572-453E-87CB-7EA2E938E3DC}" presName="composite" presStyleCnt="0"/>
      <dgm:spPr/>
    </dgm:pt>
    <dgm:pt modelId="{2AA57043-1EAC-4652-B605-C46EE0DF9547}" type="pres">
      <dgm:prSet presAssocID="{6349150D-6572-453E-87CB-7EA2E938E3DC}" presName="parentText" presStyleLbl="alignNode1" presStyleIdx="0" presStyleCnt="2">
        <dgm:presLayoutVars>
          <dgm:chMax val="1"/>
          <dgm:bulletEnabled val="1"/>
        </dgm:presLayoutVars>
      </dgm:prSet>
      <dgm:spPr/>
      <dgm:t>
        <a:bodyPr/>
        <a:lstStyle/>
        <a:p>
          <a:endParaRPr lang="en-US"/>
        </a:p>
      </dgm:t>
    </dgm:pt>
    <dgm:pt modelId="{03F4854E-5DFC-464C-A4AF-14E21FC917CF}" type="pres">
      <dgm:prSet presAssocID="{6349150D-6572-453E-87CB-7EA2E938E3DC}" presName="descendantText" presStyleLbl="alignAcc1" presStyleIdx="0" presStyleCnt="2">
        <dgm:presLayoutVars>
          <dgm:bulletEnabled val="1"/>
        </dgm:presLayoutVars>
      </dgm:prSet>
      <dgm:spPr/>
      <dgm:t>
        <a:bodyPr/>
        <a:lstStyle/>
        <a:p>
          <a:endParaRPr lang="en-US"/>
        </a:p>
      </dgm:t>
    </dgm:pt>
    <dgm:pt modelId="{548365A5-3C3F-4D74-A6AC-890011EF84BB}" type="pres">
      <dgm:prSet presAssocID="{FBBECC74-47FC-4ED1-ADC4-E1AEB894DD78}" presName="sp" presStyleCnt="0"/>
      <dgm:spPr/>
    </dgm:pt>
    <dgm:pt modelId="{0489BB1F-6C97-426A-A75C-2AF183AC6D7D}" type="pres">
      <dgm:prSet presAssocID="{FCFA4D53-8619-4E5F-AAC3-1C5AA2CAD51E}" presName="composite" presStyleCnt="0"/>
      <dgm:spPr/>
    </dgm:pt>
    <dgm:pt modelId="{36816568-927C-4575-A7FA-1776D3F3E4ED}" type="pres">
      <dgm:prSet presAssocID="{FCFA4D53-8619-4E5F-AAC3-1C5AA2CAD51E}" presName="parentText" presStyleLbl="alignNode1" presStyleIdx="1" presStyleCnt="2">
        <dgm:presLayoutVars>
          <dgm:chMax val="1"/>
          <dgm:bulletEnabled val="1"/>
        </dgm:presLayoutVars>
      </dgm:prSet>
      <dgm:spPr/>
      <dgm:t>
        <a:bodyPr/>
        <a:lstStyle/>
        <a:p>
          <a:endParaRPr lang="en-US"/>
        </a:p>
      </dgm:t>
    </dgm:pt>
    <dgm:pt modelId="{5064DBA4-B7F3-4CEB-AF25-203EEF5745DF}" type="pres">
      <dgm:prSet presAssocID="{FCFA4D53-8619-4E5F-AAC3-1C5AA2CAD51E}" presName="descendantText" presStyleLbl="alignAcc1" presStyleIdx="1" presStyleCnt="2">
        <dgm:presLayoutVars>
          <dgm:bulletEnabled val="1"/>
        </dgm:presLayoutVars>
      </dgm:prSet>
      <dgm:spPr/>
      <dgm:t>
        <a:bodyPr/>
        <a:lstStyle/>
        <a:p>
          <a:endParaRPr lang="en-US"/>
        </a:p>
      </dgm:t>
    </dgm:pt>
  </dgm:ptLst>
  <dgm:cxnLst>
    <dgm:cxn modelId="{2F574904-BC82-4B27-9664-D804D5F87777}" srcId="{28AFFED8-AEA0-4124-9B04-3FD6D7470616}" destId="{6349150D-6572-453E-87CB-7EA2E938E3DC}" srcOrd="0" destOrd="0" parTransId="{5C9BB983-5CD5-4864-ABAE-75DA738C8212}" sibTransId="{FBBECC74-47FC-4ED1-ADC4-E1AEB894DD78}"/>
    <dgm:cxn modelId="{680E2CB4-AB49-4309-A3B7-9505564BC715}" srcId="{28AFFED8-AEA0-4124-9B04-3FD6D7470616}" destId="{FCFA4D53-8619-4E5F-AAC3-1C5AA2CAD51E}" srcOrd="1" destOrd="0" parTransId="{BEA00550-E4E9-4889-B6F8-5003370FAB9F}" sibTransId="{D7DC08B2-1C9B-47C1-BD90-52D006D9934A}"/>
    <dgm:cxn modelId="{4B90FA8F-7C50-4568-96AF-CC07DAD66DB8}" type="presOf" srcId="{28AFFED8-AEA0-4124-9B04-3FD6D7470616}" destId="{A14C9C02-8AFC-4BF1-87E8-4DA804B705B1}" srcOrd="0" destOrd="0" presId="urn:microsoft.com/office/officeart/2005/8/layout/chevron2"/>
    <dgm:cxn modelId="{A714B536-0D48-462D-9A44-1E8AB56CF5B1}" srcId="{6349150D-6572-453E-87CB-7EA2E938E3DC}" destId="{44CFCEB1-839A-4C2B-82CA-C80B30692639}" srcOrd="0" destOrd="0" parTransId="{4B14FDD2-2DD8-4E8E-8715-18AF6E71764A}" sibTransId="{C0B6EC40-B743-46A0-94B2-9ED3BE820E01}"/>
    <dgm:cxn modelId="{3BDEF0B1-16AF-4993-A304-A52A347DDDC3}" type="presOf" srcId="{ED7334AA-1EFE-45F5-9E9D-0DCB403246B7}" destId="{5064DBA4-B7F3-4CEB-AF25-203EEF5745DF}" srcOrd="0" destOrd="0" presId="urn:microsoft.com/office/officeart/2005/8/layout/chevron2"/>
    <dgm:cxn modelId="{B362AEAD-64D0-4AB0-82EE-754D89B5AB21}" srcId="{FCFA4D53-8619-4E5F-AAC3-1C5AA2CAD51E}" destId="{ED7334AA-1EFE-45F5-9E9D-0DCB403246B7}" srcOrd="0" destOrd="0" parTransId="{EABBF23D-F38B-4DF4-815F-58A79FBCEF90}" sibTransId="{19E640A3-4BA6-443A-ACF9-1A2A6E430B44}"/>
    <dgm:cxn modelId="{19C37B03-EDFC-4293-AAA9-BC1C7E786CC2}" type="presOf" srcId="{FCFA4D53-8619-4E5F-AAC3-1C5AA2CAD51E}" destId="{36816568-927C-4575-A7FA-1776D3F3E4ED}" srcOrd="0" destOrd="0" presId="urn:microsoft.com/office/officeart/2005/8/layout/chevron2"/>
    <dgm:cxn modelId="{517A7E97-8A76-4079-ACD4-5BA1D4B06E19}" type="presOf" srcId="{44CFCEB1-839A-4C2B-82CA-C80B30692639}" destId="{03F4854E-5DFC-464C-A4AF-14E21FC917CF}" srcOrd="0" destOrd="0" presId="urn:microsoft.com/office/officeart/2005/8/layout/chevron2"/>
    <dgm:cxn modelId="{0F7A5DCC-7CD9-49C8-A3FC-A4B75E740AD4}" type="presOf" srcId="{6349150D-6572-453E-87CB-7EA2E938E3DC}" destId="{2AA57043-1EAC-4652-B605-C46EE0DF9547}" srcOrd="0" destOrd="0" presId="urn:microsoft.com/office/officeart/2005/8/layout/chevron2"/>
    <dgm:cxn modelId="{BC9C9101-02A3-49CC-938B-259FEF9DA0D4}" type="presParOf" srcId="{A14C9C02-8AFC-4BF1-87E8-4DA804B705B1}" destId="{2EED1CD1-5EA4-4F69-AEB0-5377F314C323}" srcOrd="0" destOrd="0" presId="urn:microsoft.com/office/officeart/2005/8/layout/chevron2"/>
    <dgm:cxn modelId="{56AA49F8-9136-45B7-86A7-1FA66687EB5F}" type="presParOf" srcId="{2EED1CD1-5EA4-4F69-AEB0-5377F314C323}" destId="{2AA57043-1EAC-4652-B605-C46EE0DF9547}" srcOrd="0" destOrd="0" presId="urn:microsoft.com/office/officeart/2005/8/layout/chevron2"/>
    <dgm:cxn modelId="{4DE5A36F-680E-44D9-AE13-853967585DC0}" type="presParOf" srcId="{2EED1CD1-5EA4-4F69-AEB0-5377F314C323}" destId="{03F4854E-5DFC-464C-A4AF-14E21FC917CF}" srcOrd="1" destOrd="0" presId="urn:microsoft.com/office/officeart/2005/8/layout/chevron2"/>
    <dgm:cxn modelId="{BED0F159-944D-43E1-B9EA-0BFDBFE835B4}" type="presParOf" srcId="{A14C9C02-8AFC-4BF1-87E8-4DA804B705B1}" destId="{548365A5-3C3F-4D74-A6AC-890011EF84BB}" srcOrd="1" destOrd="0" presId="urn:microsoft.com/office/officeart/2005/8/layout/chevron2"/>
    <dgm:cxn modelId="{7D762D69-2707-4B3D-8D19-0CD277A9EE6A}" type="presParOf" srcId="{A14C9C02-8AFC-4BF1-87E8-4DA804B705B1}" destId="{0489BB1F-6C97-426A-A75C-2AF183AC6D7D}" srcOrd="2" destOrd="0" presId="urn:microsoft.com/office/officeart/2005/8/layout/chevron2"/>
    <dgm:cxn modelId="{1D1B5206-1D58-47A5-AB37-159449E58B44}" type="presParOf" srcId="{0489BB1F-6C97-426A-A75C-2AF183AC6D7D}" destId="{36816568-927C-4575-A7FA-1776D3F3E4ED}" srcOrd="0" destOrd="0" presId="urn:microsoft.com/office/officeart/2005/8/layout/chevron2"/>
    <dgm:cxn modelId="{3BF56ADD-3C31-4AFF-873C-93D998760B9A}" type="presParOf" srcId="{0489BB1F-6C97-426A-A75C-2AF183AC6D7D}" destId="{5064DBA4-B7F3-4CEB-AF25-203EEF5745DF}"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FF3730-4945-4CCD-BF6F-42DAF2A6A090}">
      <dsp:nvSpPr>
        <dsp:cNvPr id="0" name=""/>
        <dsp:cNvSpPr/>
      </dsp:nvSpPr>
      <dsp:spPr>
        <a:xfrm rot="5400000">
          <a:off x="-202059" y="205477"/>
          <a:ext cx="1347066" cy="942946"/>
        </a:xfrm>
        <a:prstGeom prst="chevron">
          <a:avLst/>
        </a:prstGeom>
        <a:solidFill>
          <a:schemeClr val="accent1">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ar-SA" sz="2700" kern="1200" dirty="0" smtClean="0"/>
            <a:t>1</a:t>
          </a:r>
          <a:endParaRPr lang="en-US" sz="2700" kern="1200" dirty="0"/>
        </a:p>
      </dsp:txBody>
      <dsp:txXfrm rot="-5400000">
        <a:off x="1" y="474890"/>
        <a:ext cx="942946" cy="404120"/>
      </dsp:txXfrm>
    </dsp:sp>
    <dsp:sp modelId="{88539165-65F3-455A-8996-8B484B3C42A9}">
      <dsp:nvSpPr>
        <dsp:cNvPr id="0" name=""/>
        <dsp:cNvSpPr/>
      </dsp:nvSpPr>
      <dsp:spPr>
        <a:xfrm rot="5400000">
          <a:off x="4285565" y="-3342619"/>
          <a:ext cx="876053" cy="7561291"/>
        </a:xfrm>
        <a:prstGeom prst="round2SameRect">
          <a:avLst/>
        </a:prstGeom>
        <a:solidFill>
          <a:schemeClr val="lt1">
            <a:alpha val="90000"/>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r" defTabSz="1066800" rtl="1">
            <a:lnSpc>
              <a:spcPct val="90000"/>
            </a:lnSpc>
            <a:spcBef>
              <a:spcPct val="0"/>
            </a:spcBef>
            <a:spcAft>
              <a:spcPct val="15000"/>
            </a:spcAft>
            <a:buChar char="••"/>
          </a:pPr>
          <a:r>
            <a:rPr lang="ar-SA" sz="2400" kern="1200" dirty="0" smtClean="0"/>
            <a:t>الموافقة على إقامة منشأة صناعية من وزارة الاقتصاد الوطني</a:t>
          </a:r>
          <a:endParaRPr lang="en-US" sz="2400" kern="1200" dirty="0"/>
        </a:p>
        <a:p>
          <a:pPr marL="228600" lvl="1" indent="-228600" algn="r" defTabSz="1066800" rtl="1">
            <a:lnSpc>
              <a:spcPct val="90000"/>
            </a:lnSpc>
            <a:spcBef>
              <a:spcPct val="0"/>
            </a:spcBef>
            <a:spcAft>
              <a:spcPct val="15000"/>
            </a:spcAft>
            <a:buChar char="••"/>
          </a:pPr>
          <a:r>
            <a:rPr lang="ar-SA" sz="2400" kern="1200" dirty="0" smtClean="0"/>
            <a:t>وفق متطلبات وزارة  الاقتصاد </a:t>
          </a:r>
          <a:endParaRPr lang="en-US" sz="2400" kern="1200" dirty="0"/>
        </a:p>
      </dsp:txBody>
      <dsp:txXfrm rot="-5400000">
        <a:off x="942947" y="42764"/>
        <a:ext cx="7518526" cy="790523"/>
      </dsp:txXfrm>
    </dsp:sp>
    <dsp:sp modelId="{951401D5-9368-4ABD-B761-35E13C8C3CAA}">
      <dsp:nvSpPr>
        <dsp:cNvPr id="0" name=""/>
        <dsp:cNvSpPr/>
      </dsp:nvSpPr>
      <dsp:spPr>
        <a:xfrm rot="5400000">
          <a:off x="-202059" y="1516504"/>
          <a:ext cx="1347066" cy="942946"/>
        </a:xfrm>
        <a:prstGeom prst="chevron">
          <a:avLst/>
        </a:prstGeom>
        <a:solidFill>
          <a:schemeClr val="accent1">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ar-SA" sz="2700" kern="1200" dirty="0" smtClean="0"/>
            <a:t>2</a:t>
          </a:r>
          <a:endParaRPr lang="en-US" sz="2700" kern="1200" dirty="0"/>
        </a:p>
      </dsp:txBody>
      <dsp:txXfrm rot="-5400000">
        <a:off x="1" y="1785917"/>
        <a:ext cx="942946" cy="404120"/>
      </dsp:txXfrm>
    </dsp:sp>
    <dsp:sp modelId="{5D9F2ED4-BF85-4F9A-BC1A-8CCCE649D142}">
      <dsp:nvSpPr>
        <dsp:cNvPr id="0" name=""/>
        <dsp:cNvSpPr/>
      </dsp:nvSpPr>
      <dsp:spPr>
        <a:xfrm rot="5400000">
          <a:off x="4164005" y="-2028405"/>
          <a:ext cx="1119174" cy="7561291"/>
        </a:xfrm>
        <a:prstGeom prst="round2SameRect">
          <a:avLst/>
        </a:prstGeom>
        <a:solidFill>
          <a:schemeClr val="lt1">
            <a:alpha val="90000"/>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r" defTabSz="1066800" rtl="1">
            <a:lnSpc>
              <a:spcPct val="90000"/>
            </a:lnSpc>
            <a:spcBef>
              <a:spcPct val="0"/>
            </a:spcBef>
            <a:spcAft>
              <a:spcPct val="15000"/>
            </a:spcAft>
            <a:buChar char="••"/>
          </a:pPr>
          <a:r>
            <a:rPr lang="ar-SA" sz="2400" kern="1200" dirty="0" smtClean="0"/>
            <a:t>طلب الترخيص معبأ ومحتوي جميع المعلومات </a:t>
          </a:r>
          <a:endParaRPr lang="en-US" sz="2400" kern="1200" dirty="0"/>
        </a:p>
        <a:p>
          <a:pPr marL="228600" lvl="1" indent="-228600" algn="r" defTabSz="1066800" rtl="1">
            <a:lnSpc>
              <a:spcPct val="90000"/>
            </a:lnSpc>
            <a:spcBef>
              <a:spcPct val="0"/>
            </a:spcBef>
            <a:spcAft>
              <a:spcPct val="15000"/>
            </a:spcAft>
            <a:buChar char="••"/>
          </a:pPr>
          <a:r>
            <a:rPr lang="ar-SA" sz="2400" kern="1200" dirty="0" smtClean="0"/>
            <a:t>يمكن الحصول عليه من موقع الادارة العامة للصيدلة </a:t>
          </a:r>
          <a:r>
            <a:rPr lang="en-US" sz="2400" kern="1200" dirty="0" err="1" smtClean="0"/>
            <a:t>pharmacy.moh.ps</a:t>
          </a:r>
          <a:endParaRPr lang="en-US" sz="2400" kern="1200" dirty="0"/>
        </a:p>
      </dsp:txBody>
      <dsp:txXfrm rot="-5400000">
        <a:off x="942947" y="1247287"/>
        <a:ext cx="7506657" cy="1009906"/>
      </dsp:txXfrm>
    </dsp:sp>
    <dsp:sp modelId="{706C9379-CBC3-48D8-80EE-E09E2B80D043}">
      <dsp:nvSpPr>
        <dsp:cNvPr id="0" name=""/>
        <dsp:cNvSpPr/>
      </dsp:nvSpPr>
      <dsp:spPr>
        <a:xfrm rot="5400000">
          <a:off x="-202059" y="3300395"/>
          <a:ext cx="1347066" cy="942946"/>
        </a:xfrm>
        <a:prstGeom prst="chevron">
          <a:avLst/>
        </a:prstGeom>
        <a:solidFill>
          <a:schemeClr val="accent1">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ar-SA" sz="2700" kern="1200" smtClean="0"/>
            <a:t>3</a:t>
          </a:r>
          <a:endParaRPr lang="en-US" sz="2700" kern="1200"/>
        </a:p>
      </dsp:txBody>
      <dsp:txXfrm rot="-5400000">
        <a:off x="1" y="3569808"/>
        <a:ext cx="942946" cy="404120"/>
      </dsp:txXfrm>
    </dsp:sp>
    <dsp:sp modelId="{DBC4C798-4396-4AE5-8F47-6C67637AE497}">
      <dsp:nvSpPr>
        <dsp:cNvPr id="0" name=""/>
        <dsp:cNvSpPr/>
      </dsp:nvSpPr>
      <dsp:spPr>
        <a:xfrm rot="5400000">
          <a:off x="3691141" y="-244514"/>
          <a:ext cx="2064902" cy="7561291"/>
        </a:xfrm>
        <a:prstGeom prst="round2SameRect">
          <a:avLst/>
        </a:prstGeom>
        <a:solidFill>
          <a:schemeClr val="lt1">
            <a:alpha val="90000"/>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r" defTabSz="1066800" rtl="1">
            <a:lnSpc>
              <a:spcPct val="90000"/>
            </a:lnSpc>
            <a:spcBef>
              <a:spcPct val="0"/>
            </a:spcBef>
            <a:spcAft>
              <a:spcPct val="15000"/>
            </a:spcAft>
            <a:buChar char="••"/>
          </a:pPr>
          <a:r>
            <a:rPr lang="ar-SA" sz="2400" kern="1200" dirty="0" smtClean="0"/>
            <a:t>الوثائق الخاصة بالفني المسؤول وتشمل مايلي:</a:t>
          </a:r>
          <a:endParaRPr lang="en-US" sz="2400" kern="1200" dirty="0"/>
        </a:p>
        <a:p>
          <a:pPr marL="171450" lvl="1" indent="-171450" algn="r" defTabSz="800100" rtl="1">
            <a:lnSpc>
              <a:spcPct val="90000"/>
            </a:lnSpc>
            <a:spcBef>
              <a:spcPct val="0"/>
            </a:spcBef>
            <a:spcAft>
              <a:spcPct val="15000"/>
            </a:spcAft>
            <a:buChar char="••"/>
          </a:pPr>
          <a:r>
            <a:rPr lang="ar-SA" sz="1800" kern="1200" dirty="0" smtClean="0"/>
            <a:t>صورة عن الهوية الشخصية </a:t>
          </a:r>
          <a:endParaRPr lang="en-US" sz="1800" kern="1200" dirty="0"/>
        </a:p>
        <a:p>
          <a:pPr marL="171450" lvl="1" indent="-171450" algn="r" defTabSz="800100" rtl="1">
            <a:lnSpc>
              <a:spcPct val="90000"/>
            </a:lnSpc>
            <a:spcBef>
              <a:spcPct val="0"/>
            </a:spcBef>
            <a:spcAft>
              <a:spcPct val="15000"/>
            </a:spcAft>
            <a:buChar char="••"/>
          </a:pPr>
          <a:r>
            <a:rPr lang="ar-SA" sz="1800" kern="1200" dirty="0" smtClean="0"/>
            <a:t>صورة مصدقة عن المؤهل العلمي على ان يكون في احدى التخصصات مثل الصيدلة الهندسة الكيميائية الكيمياء او مواد التجميل</a:t>
          </a:r>
          <a:endParaRPr lang="en-US" sz="1800" kern="1200" dirty="0"/>
        </a:p>
        <a:p>
          <a:pPr marL="171450" lvl="1" indent="-171450" algn="r" defTabSz="800100" rtl="1">
            <a:lnSpc>
              <a:spcPct val="90000"/>
            </a:lnSpc>
            <a:spcBef>
              <a:spcPct val="0"/>
            </a:spcBef>
            <a:spcAft>
              <a:spcPct val="15000"/>
            </a:spcAft>
            <a:buChar char="••"/>
          </a:pPr>
          <a:r>
            <a:rPr lang="ar-SA" sz="1800" kern="1200" dirty="0" smtClean="0"/>
            <a:t> تصريح مشفوع بالقسم للتفرغ يمكن الحصول عليه من مديريات الصحة ويصدق من كاتب  العدل</a:t>
          </a:r>
          <a:endParaRPr lang="en-US" sz="1800" kern="1200" dirty="0"/>
        </a:p>
        <a:p>
          <a:pPr marL="171450" lvl="1" indent="-171450" algn="r" defTabSz="800100" rtl="1">
            <a:lnSpc>
              <a:spcPct val="90000"/>
            </a:lnSpc>
            <a:spcBef>
              <a:spcPct val="0"/>
            </a:spcBef>
            <a:spcAft>
              <a:spcPct val="15000"/>
            </a:spcAft>
            <a:buChar char="••"/>
          </a:pPr>
          <a:r>
            <a:rPr lang="ar-SA" sz="1800" kern="1200" dirty="0" smtClean="0"/>
            <a:t>شهادة خبرة  ان وجدت </a:t>
          </a:r>
          <a:endParaRPr lang="en-US" sz="1800" kern="1200" dirty="0"/>
        </a:p>
        <a:p>
          <a:pPr marL="171450" lvl="1" indent="-171450" algn="r" defTabSz="800100" rtl="1">
            <a:lnSpc>
              <a:spcPct val="90000"/>
            </a:lnSpc>
            <a:spcBef>
              <a:spcPct val="0"/>
            </a:spcBef>
            <a:spcAft>
              <a:spcPct val="15000"/>
            </a:spcAft>
            <a:buChar char="••"/>
          </a:pPr>
          <a:r>
            <a:rPr lang="ar-SA" sz="1800" kern="1200" dirty="0" smtClean="0"/>
            <a:t>صورة عن مزاولة  المهنة في حال كان الفني المسؤول صيدلي او مهندس كيميائي </a:t>
          </a:r>
          <a:endParaRPr lang="en-US" sz="1800" kern="1200" dirty="0"/>
        </a:p>
      </dsp:txBody>
      <dsp:txXfrm rot="-5400000">
        <a:off x="942947" y="2604480"/>
        <a:ext cx="7460491" cy="18633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384384-4A73-4B3F-ABA0-16DB357B681D}">
      <dsp:nvSpPr>
        <dsp:cNvPr id="0" name=""/>
        <dsp:cNvSpPr/>
      </dsp:nvSpPr>
      <dsp:spPr>
        <a:xfrm rot="5400000">
          <a:off x="-433581" y="437199"/>
          <a:ext cx="2424410" cy="1557247"/>
        </a:xfrm>
        <a:prstGeom prst="chevron">
          <a:avLst/>
        </a:prstGeom>
        <a:solidFill>
          <a:schemeClr val="accent1">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ar-SA" sz="2800" kern="1200" dirty="0" smtClean="0"/>
            <a:t>4</a:t>
          </a:r>
          <a:endParaRPr lang="en-US" sz="2800" kern="1200" dirty="0"/>
        </a:p>
      </dsp:txBody>
      <dsp:txXfrm rot="-5400000">
        <a:off x="1" y="782242"/>
        <a:ext cx="1557247" cy="867163"/>
      </dsp:txXfrm>
    </dsp:sp>
    <dsp:sp modelId="{F7746210-1146-4F1D-A003-41483F6E64D8}">
      <dsp:nvSpPr>
        <dsp:cNvPr id="0" name=""/>
        <dsp:cNvSpPr/>
      </dsp:nvSpPr>
      <dsp:spPr>
        <a:xfrm rot="5400000">
          <a:off x="4312729" y="-2612023"/>
          <a:ext cx="1575866" cy="6807150"/>
        </a:xfrm>
        <a:prstGeom prst="round2SameRect">
          <a:avLst/>
        </a:prstGeom>
        <a:solidFill>
          <a:schemeClr val="lt1">
            <a:alpha val="90000"/>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r" defTabSz="1244600" rtl="1">
            <a:lnSpc>
              <a:spcPct val="90000"/>
            </a:lnSpc>
            <a:spcBef>
              <a:spcPct val="0"/>
            </a:spcBef>
            <a:spcAft>
              <a:spcPct val="15000"/>
            </a:spcAft>
            <a:buChar char="••"/>
          </a:pPr>
          <a:r>
            <a:rPr lang="ar-SA" sz="2800" kern="1200" dirty="0" smtClean="0"/>
            <a:t>قائمة بأسماء الكادر الفني ومؤهلاتهم (على شكل جدول يشمل الاسم والمؤهل والوظيفة )</a:t>
          </a:r>
          <a:endParaRPr lang="en-US" sz="2800" kern="1200" dirty="0"/>
        </a:p>
      </dsp:txBody>
      <dsp:txXfrm rot="-5400000">
        <a:off x="1697088" y="80545"/>
        <a:ext cx="6730223" cy="1422012"/>
      </dsp:txXfrm>
    </dsp:sp>
    <dsp:sp modelId="{C2785AC8-C08B-44AB-A42C-AA714DD306C1}">
      <dsp:nvSpPr>
        <dsp:cNvPr id="0" name=""/>
        <dsp:cNvSpPr/>
      </dsp:nvSpPr>
      <dsp:spPr>
        <a:xfrm rot="5400000">
          <a:off x="-419096" y="2563068"/>
          <a:ext cx="2424410" cy="1586216"/>
        </a:xfrm>
        <a:prstGeom prst="chevron">
          <a:avLst/>
        </a:prstGeom>
        <a:solidFill>
          <a:schemeClr val="accent1">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ar-SA" sz="2800" kern="1200" dirty="0" smtClean="0"/>
            <a:t>5</a:t>
          </a:r>
          <a:endParaRPr lang="en-US" sz="2800" kern="1200" dirty="0"/>
        </a:p>
      </dsp:txBody>
      <dsp:txXfrm rot="-5400000">
        <a:off x="1" y="2937079"/>
        <a:ext cx="1586216" cy="838194"/>
      </dsp:txXfrm>
    </dsp:sp>
    <dsp:sp modelId="{A179AD19-F9EC-47E2-AC6C-E23F0DB5E28E}">
      <dsp:nvSpPr>
        <dsp:cNvPr id="0" name=""/>
        <dsp:cNvSpPr/>
      </dsp:nvSpPr>
      <dsp:spPr>
        <a:xfrm rot="5400000">
          <a:off x="4312729" y="-471670"/>
          <a:ext cx="1575866" cy="6807150"/>
        </a:xfrm>
        <a:prstGeom prst="round2SameRect">
          <a:avLst/>
        </a:prstGeom>
        <a:solidFill>
          <a:schemeClr val="lt1">
            <a:alpha val="90000"/>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r" defTabSz="1244600" rtl="1">
            <a:lnSpc>
              <a:spcPct val="90000"/>
            </a:lnSpc>
            <a:spcBef>
              <a:spcPct val="0"/>
            </a:spcBef>
            <a:spcAft>
              <a:spcPct val="15000"/>
            </a:spcAft>
            <a:buChar char="••"/>
          </a:pPr>
          <a:r>
            <a:rPr lang="ar-SA" sz="2800" kern="1200" dirty="0" smtClean="0"/>
            <a:t>مخطط الموقع </a:t>
          </a:r>
          <a:r>
            <a:rPr lang="en-US" sz="2800" kern="1200" dirty="0" smtClean="0"/>
            <a:t>(Site plan)</a:t>
          </a:r>
          <a:endParaRPr lang="en-US" sz="2800" kern="1200" dirty="0"/>
        </a:p>
      </dsp:txBody>
      <dsp:txXfrm rot="-5400000">
        <a:off x="1697088" y="2220898"/>
        <a:ext cx="6730223" cy="142201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77ECF3-321F-489F-8C3D-ECED6625BE95}">
      <dsp:nvSpPr>
        <dsp:cNvPr id="0" name=""/>
        <dsp:cNvSpPr/>
      </dsp:nvSpPr>
      <dsp:spPr>
        <a:xfrm rot="5400000">
          <a:off x="-1947402" y="2516227"/>
          <a:ext cx="4316802" cy="253957"/>
        </a:xfrm>
        <a:prstGeom prst="chevron">
          <a:avLst/>
        </a:prstGeom>
        <a:solidFill>
          <a:schemeClr val="accent1">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lvl="0" algn="ctr" defTabSz="1466850">
            <a:lnSpc>
              <a:spcPct val="90000"/>
            </a:lnSpc>
            <a:spcBef>
              <a:spcPct val="0"/>
            </a:spcBef>
            <a:spcAft>
              <a:spcPct val="35000"/>
            </a:spcAft>
          </a:pPr>
          <a:r>
            <a:rPr lang="ar-SA" sz="3300" kern="1200" dirty="0" smtClean="0"/>
            <a:t>5</a:t>
          </a:r>
          <a:endParaRPr lang="en-US" sz="3300" kern="1200" dirty="0"/>
        </a:p>
      </dsp:txBody>
      <dsp:txXfrm rot="-5400000">
        <a:off x="84020" y="611784"/>
        <a:ext cx="253957" cy="4062845"/>
      </dsp:txXfrm>
    </dsp:sp>
    <dsp:sp modelId="{0C226847-6821-425E-A704-CA27E275C757}">
      <dsp:nvSpPr>
        <dsp:cNvPr id="0" name=""/>
        <dsp:cNvSpPr/>
      </dsp:nvSpPr>
      <dsp:spPr>
        <a:xfrm rot="5400000">
          <a:off x="2519485" y="-1395686"/>
          <a:ext cx="3612626" cy="7639563"/>
        </a:xfrm>
        <a:prstGeom prst="round2SameRect">
          <a:avLst/>
        </a:prstGeom>
        <a:blipFill rotWithShape="0">
          <a:blip xmlns:r="http://schemas.openxmlformats.org/officeDocument/2006/relationships" r:embed="rId1"/>
          <a:stretch>
            <a:fillRect/>
          </a:stretch>
        </a:blip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9CF6AC-3B31-4564-917B-0758FA47930D}">
      <dsp:nvSpPr>
        <dsp:cNvPr id="0" name=""/>
        <dsp:cNvSpPr/>
      </dsp:nvSpPr>
      <dsp:spPr>
        <a:xfrm rot="5400000">
          <a:off x="-152039" y="198064"/>
          <a:ext cx="1013593" cy="709515"/>
        </a:xfrm>
        <a:prstGeom prst="chevron">
          <a:avLst/>
        </a:prstGeom>
        <a:solidFill>
          <a:schemeClr val="accent1">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ar-SA" sz="2400" kern="1200" dirty="0" smtClean="0"/>
            <a:t>6</a:t>
          </a:r>
          <a:endParaRPr lang="en-US" sz="2400" kern="1200" dirty="0"/>
        </a:p>
      </dsp:txBody>
      <dsp:txXfrm rot="-5400000">
        <a:off x="1" y="400783"/>
        <a:ext cx="709515" cy="304078"/>
      </dsp:txXfrm>
    </dsp:sp>
    <dsp:sp modelId="{F418DA72-5D1F-4394-B127-F58DC03D2E43}">
      <dsp:nvSpPr>
        <dsp:cNvPr id="0" name=""/>
        <dsp:cNvSpPr/>
      </dsp:nvSpPr>
      <dsp:spPr>
        <a:xfrm rot="5400000">
          <a:off x="4139966" y="-3384425"/>
          <a:ext cx="659182" cy="7520084"/>
        </a:xfrm>
        <a:prstGeom prst="round2SameRect">
          <a:avLst/>
        </a:prstGeom>
        <a:solidFill>
          <a:schemeClr val="lt1">
            <a:alpha val="90000"/>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227584" tIns="20320" rIns="20320" bIns="20320" numCol="1" spcCol="1270" anchor="ctr" anchorCtr="0">
          <a:noAutofit/>
        </a:bodyPr>
        <a:lstStyle/>
        <a:p>
          <a:pPr marL="285750" lvl="1" indent="-285750" algn="r" defTabSz="1422400" rtl="1">
            <a:lnSpc>
              <a:spcPct val="90000"/>
            </a:lnSpc>
            <a:spcBef>
              <a:spcPct val="0"/>
            </a:spcBef>
            <a:spcAft>
              <a:spcPct val="15000"/>
            </a:spcAft>
            <a:buChar char="••"/>
          </a:pPr>
          <a:r>
            <a:rPr lang="ar-SA" sz="3200" kern="1200" dirty="0" smtClean="0"/>
            <a:t>المخطط الهندسي للمبنى (</a:t>
          </a:r>
          <a:r>
            <a:rPr lang="en-US" sz="3200" kern="1200" dirty="0" smtClean="0"/>
            <a:t>(Lay Out</a:t>
          </a:r>
          <a:endParaRPr lang="en-US" sz="3200" kern="1200" dirty="0"/>
        </a:p>
      </dsp:txBody>
      <dsp:txXfrm rot="-5400000">
        <a:off x="709516" y="78204"/>
        <a:ext cx="7487905" cy="594824"/>
      </dsp:txXfrm>
    </dsp:sp>
    <dsp:sp modelId="{C956BD23-D083-4354-A162-3A259FA1016A}">
      <dsp:nvSpPr>
        <dsp:cNvPr id="0" name=""/>
        <dsp:cNvSpPr/>
      </dsp:nvSpPr>
      <dsp:spPr>
        <a:xfrm rot="5400000">
          <a:off x="-152039" y="2724337"/>
          <a:ext cx="1013593" cy="709515"/>
        </a:xfrm>
        <a:prstGeom prst="chevron">
          <a:avLst/>
        </a:prstGeom>
        <a:solidFill>
          <a:schemeClr val="accent1">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smtClean="0"/>
            <a:t>Lay out</a:t>
          </a:r>
          <a:endParaRPr lang="en-US" sz="1600" kern="1200" dirty="0"/>
        </a:p>
      </dsp:txBody>
      <dsp:txXfrm rot="-5400000">
        <a:off x="1" y="2927056"/>
        <a:ext cx="709515" cy="304078"/>
      </dsp:txXfrm>
    </dsp:sp>
    <dsp:sp modelId="{95ADAD1F-FE84-4F7B-BA5A-6B31DDA6ABE8}">
      <dsp:nvSpPr>
        <dsp:cNvPr id="0" name=""/>
        <dsp:cNvSpPr/>
      </dsp:nvSpPr>
      <dsp:spPr>
        <a:xfrm rot="5400000">
          <a:off x="2516666" y="-858325"/>
          <a:ext cx="3905783" cy="7520084"/>
        </a:xfrm>
        <a:prstGeom prst="round2SameRect">
          <a:avLst/>
        </a:prstGeom>
        <a:blipFill rotWithShape="0">
          <a:blip xmlns:r="http://schemas.openxmlformats.org/officeDocument/2006/relationships" r:embed="rId1"/>
          <a:stretch>
            <a:fillRect/>
          </a:stretch>
        </a:blip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440944" tIns="39370" rIns="39370" bIns="39370" numCol="1" spcCol="1270" anchor="ctr" anchorCtr="0">
          <a:noAutofit/>
        </a:bodyPr>
        <a:lstStyle/>
        <a:p>
          <a:pPr marL="285750" lvl="1" indent="-285750" algn="l" defTabSz="2755900">
            <a:lnSpc>
              <a:spcPct val="90000"/>
            </a:lnSpc>
            <a:spcBef>
              <a:spcPct val="0"/>
            </a:spcBef>
            <a:spcAft>
              <a:spcPct val="15000"/>
            </a:spcAft>
            <a:buChar char="••"/>
          </a:pPr>
          <a:endParaRPr lang="en-US" sz="6200" kern="1200" dirty="0"/>
        </a:p>
      </dsp:txBody>
      <dsp:txXfrm rot="-5400000">
        <a:off x="709516" y="1139490"/>
        <a:ext cx="7329419" cy="352445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78792F-4EE7-4B70-9627-DEB211E8EC41}">
      <dsp:nvSpPr>
        <dsp:cNvPr id="0" name=""/>
        <dsp:cNvSpPr/>
      </dsp:nvSpPr>
      <dsp:spPr>
        <a:xfrm rot="5400000">
          <a:off x="-238609" y="239194"/>
          <a:ext cx="1590733" cy="1113513"/>
        </a:xfrm>
        <a:prstGeom prst="chevron">
          <a:avLst/>
        </a:prstGeom>
        <a:solidFill>
          <a:schemeClr val="accent1">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lvl="0" algn="ctr" defTabSz="1466850">
            <a:lnSpc>
              <a:spcPct val="90000"/>
            </a:lnSpc>
            <a:spcBef>
              <a:spcPct val="0"/>
            </a:spcBef>
            <a:spcAft>
              <a:spcPct val="35000"/>
            </a:spcAft>
          </a:pPr>
          <a:r>
            <a:rPr lang="en-US" sz="3300" kern="1200" dirty="0" smtClean="0"/>
            <a:t>7</a:t>
          </a:r>
          <a:endParaRPr lang="en-US" sz="3300" kern="1200" dirty="0"/>
        </a:p>
      </dsp:txBody>
      <dsp:txXfrm rot="-5400000">
        <a:off x="2" y="557341"/>
        <a:ext cx="1113513" cy="477220"/>
      </dsp:txXfrm>
    </dsp:sp>
    <dsp:sp modelId="{2C9EB049-1121-4434-8E32-40F69E5569AB}">
      <dsp:nvSpPr>
        <dsp:cNvPr id="0" name=""/>
        <dsp:cNvSpPr/>
      </dsp:nvSpPr>
      <dsp:spPr>
        <a:xfrm rot="5400000">
          <a:off x="4291887" y="-3177789"/>
          <a:ext cx="1033976" cy="7390724"/>
        </a:xfrm>
        <a:prstGeom prst="round2SameRect">
          <a:avLst/>
        </a:prstGeom>
        <a:solidFill>
          <a:schemeClr val="lt1">
            <a:alpha val="90000"/>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227584" tIns="20320" rIns="20320" bIns="20320" numCol="1" spcCol="1270" anchor="ctr" anchorCtr="0">
          <a:noAutofit/>
        </a:bodyPr>
        <a:lstStyle/>
        <a:p>
          <a:pPr marL="285750" lvl="1" indent="-285750" algn="r" defTabSz="1422400" rtl="1">
            <a:lnSpc>
              <a:spcPct val="90000"/>
            </a:lnSpc>
            <a:spcBef>
              <a:spcPct val="0"/>
            </a:spcBef>
            <a:spcAft>
              <a:spcPct val="15000"/>
            </a:spcAft>
            <a:buChar char="••"/>
          </a:pPr>
          <a:r>
            <a:rPr lang="ar-SA" sz="3200" kern="1200" dirty="0" smtClean="0"/>
            <a:t>قائمة خطوط الإنتاج المقترحة مثل خط إنتاج السوائل و الكريمات و البودرة </a:t>
          </a:r>
          <a:endParaRPr lang="en-US" sz="3200" kern="1200" dirty="0"/>
        </a:p>
      </dsp:txBody>
      <dsp:txXfrm rot="-5400000">
        <a:off x="1113514" y="51059"/>
        <a:ext cx="7340249" cy="933026"/>
      </dsp:txXfrm>
    </dsp:sp>
    <dsp:sp modelId="{42614893-68C4-4F38-AC76-67E3F8EF5479}">
      <dsp:nvSpPr>
        <dsp:cNvPr id="0" name=""/>
        <dsp:cNvSpPr/>
      </dsp:nvSpPr>
      <dsp:spPr>
        <a:xfrm rot="5400000">
          <a:off x="-238609" y="1635586"/>
          <a:ext cx="1590733" cy="1113513"/>
        </a:xfrm>
        <a:prstGeom prst="chevron">
          <a:avLst/>
        </a:prstGeom>
        <a:solidFill>
          <a:schemeClr val="accent1">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lvl="0" algn="ctr" defTabSz="1466850">
            <a:lnSpc>
              <a:spcPct val="90000"/>
            </a:lnSpc>
            <a:spcBef>
              <a:spcPct val="0"/>
            </a:spcBef>
            <a:spcAft>
              <a:spcPct val="35000"/>
            </a:spcAft>
          </a:pPr>
          <a:r>
            <a:rPr lang="ar-SA" sz="3300" kern="1200" dirty="0" smtClean="0"/>
            <a:t>8</a:t>
          </a:r>
          <a:endParaRPr lang="en-US" sz="3300" kern="1200" dirty="0"/>
        </a:p>
      </dsp:txBody>
      <dsp:txXfrm rot="-5400000">
        <a:off x="2" y="1953733"/>
        <a:ext cx="1113513" cy="477220"/>
      </dsp:txXfrm>
    </dsp:sp>
    <dsp:sp modelId="{896B578F-CC28-4594-BC9E-30C4796DE132}">
      <dsp:nvSpPr>
        <dsp:cNvPr id="0" name=""/>
        <dsp:cNvSpPr/>
      </dsp:nvSpPr>
      <dsp:spPr>
        <a:xfrm rot="5400000">
          <a:off x="4291887" y="-1781397"/>
          <a:ext cx="1033976" cy="7390724"/>
        </a:xfrm>
        <a:prstGeom prst="round2SameRect">
          <a:avLst/>
        </a:prstGeom>
        <a:solidFill>
          <a:schemeClr val="lt1">
            <a:alpha val="90000"/>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227584" tIns="20320" rIns="20320" bIns="20320" numCol="1" spcCol="1270" anchor="ctr" anchorCtr="0">
          <a:noAutofit/>
        </a:bodyPr>
        <a:lstStyle/>
        <a:p>
          <a:pPr marL="285750" lvl="1" indent="-285750" algn="r" defTabSz="1422400" rtl="1">
            <a:lnSpc>
              <a:spcPct val="90000"/>
            </a:lnSpc>
            <a:spcBef>
              <a:spcPct val="0"/>
            </a:spcBef>
            <a:spcAft>
              <a:spcPct val="15000"/>
            </a:spcAft>
            <a:buChar char="••"/>
          </a:pPr>
          <a:r>
            <a:rPr lang="ar-SA" sz="3200" kern="1200" dirty="0" smtClean="0"/>
            <a:t>قائمة باسماء الالات والتجهيزات المخبرية مثل الخلاطات و ماكنات التعبئة والتغليف و اجهزة المختبر </a:t>
          </a:r>
          <a:endParaRPr lang="en-US" sz="3200" kern="1200" dirty="0"/>
        </a:p>
      </dsp:txBody>
      <dsp:txXfrm rot="-5400000">
        <a:off x="1113514" y="1447451"/>
        <a:ext cx="7340249" cy="933026"/>
      </dsp:txXfrm>
    </dsp:sp>
    <dsp:sp modelId="{053AB3D5-E86B-49F1-B7D5-659F624F3BC5}">
      <dsp:nvSpPr>
        <dsp:cNvPr id="0" name=""/>
        <dsp:cNvSpPr/>
      </dsp:nvSpPr>
      <dsp:spPr>
        <a:xfrm rot="5400000">
          <a:off x="-238609" y="3031978"/>
          <a:ext cx="1590733" cy="1113513"/>
        </a:xfrm>
        <a:prstGeom prst="chevron">
          <a:avLst/>
        </a:prstGeom>
        <a:solidFill>
          <a:schemeClr val="accent1">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lvl="0" algn="ctr" defTabSz="1466850">
            <a:lnSpc>
              <a:spcPct val="90000"/>
            </a:lnSpc>
            <a:spcBef>
              <a:spcPct val="0"/>
            </a:spcBef>
            <a:spcAft>
              <a:spcPct val="35000"/>
            </a:spcAft>
          </a:pPr>
          <a:r>
            <a:rPr lang="ar-SA" sz="3300" kern="1200" dirty="0" smtClean="0"/>
            <a:t>9</a:t>
          </a:r>
          <a:endParaRPr lang="en-US" sz="3300" kern="1200" dirty="0"/>
        </a:p>
      </dsp:txBody>
      <dsp:txXfrm rot="-5400000">
        <a:off x="2" y="3350125"/>
        <a:ext cx="1113513" cy="477220"/>
      </dsp:txXfrm>
    </dsp:sp>
    <dsp:sp modelId="{C169C3F0-6BF8-44E1-93A1-D228DFECD931}">
      <dsp:nvSpPr>
        <dsp:cNvPr id="0" name=""/>
        <dsp:cNvSpPr/>
      </dsp:nvSpPr>
      <dsp:spPr>
        <a:xfrm rot="5400000">
          <a:off x="4291887" y="-385005"/>
          <a:ext cx="1033976" cy="7390724"/>
        </a:xfrm>
        <a:prstGeom prst="round2SameRect">
          <a:avLst/>
        </a:prstGeom>
        <a:solidFill>
          <a:schemeClr val="lt1">
            <a:alpha val="90000"/>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227584" tIns="20320" rIns="20320" bIns="20320" numCol="1" spcCol="1270" anchor="ctr" anchorCtr="0">
          <a:noAutofit/>
        </a:bodyPr>
        <a:lstStyle/>
        <a:p>
          <a:pPr marL="285750" lvl="1" indent="-285750" algn="r" defTabSz="1422400" rtl="1">
            <a:lnSpc>
              <a:spcPct val="90000"/>
            </a:lnSpc>
            <a:spcBef>
              <a:spcPct val="0"/>
            </a:spcBef>
            <a:spcAft>
              <a:spcPct val="15000"/>
            </a:spcAft>
            <a:buChar char="••"/>
          </a:pPr>
          <a:r>
            <a:rPr lang="ar-SA" sz="3200" kern="1200" dirty="0" smtClean="0"/>
            <a:t>وصف لنظام معالجة المياه المقترح مع رسم توضيحي له يبين مراحل التنقية  </a:t>
          </a:r>
          <a:r>
            <a:rPr lang="en-US" sz="3200" kern="1200" dirty="0" smtClean="0"/>
            <a:t> schematic draw </a:t>
          </a:r>
          <a:endParaRPr lang="en-US" sz="3200" kern="1200" dirty="0"/>
        </a:p>
      </dsp:txBody>
      <dsp:txXfrm rot="-5400000">
        <a:off x="1113514" y="2843843"/>
        <a:ext cx="7340249" cy="93302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C952DA-CD19-40E7-B931-75312DF01534}">
      <dsp:nvSpPr>
        <dsp:cNvPr id="0" name=""/>
        <dsp:cNvSpPr/>
      </dsp:nvSpPr>
      <dsp:spPr>
        <a:xfrm rot="5400000">
          <a:off x="-52740" y="2224468"/>
          <a:ext cx="351606" cy="246124"/>
        </a:xfrm>
        <a:prstGeom prst="chevron">
          <a:avLst/>
        </a:prstGeom>
        <a:solidFill>
          <a:schemeClr val="accent1">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endParaRPr lang="en-US" sz="600" kern="1200" dirty="0"/>
        </a:p>
      </dsp:txBody>
      <dsp:txXfrm rot="-5400000">
        <a:off x="1" y="2294789"/>
        <a:ext cx="246124" cy="105482"/>
      </dsp:txXfrm>
    </dsp:sp>
    <dsp:sp modelId="{FCFC3C62-991B-4E4F-92CB-4991B6161E26}">
      <dsp:nvSpPr>
        <dsp:cNvPr id="0" name=""/>
        <dsp:cNvSpPr/>
      </dsp:nvSpPr>
      <dsp:spPr>
        <a:xfrm rot="5400000">
          <a:off x="2089739" y="-1843056"/>
          <a:ext cx="4570883" cy="8258113"/>
        </a:xfrm>
        <a:prstGeom prst="round2SameRect">
          <a:avLst/>
        </a:prstGeom>
        <a:blipFill rotWithShape="0">
          <a:blip xmlns:r="http://schemas.openxmlformats.org/officeDocument/2006/relationships" r:embed="rId1"/>
          <a:stretch>
            <a:fillRect/>
          </a:stretch>
        </a:blip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A57043-1EAC-4652-B605-C46EE0DF9547}">
      <dsp:nvSpPr>
        <dsp:cNvPr id="0" name=""/>
        <dsp:cNvSpPr/>
      </dsp:nvSpPr>
      <dsp:spPr>
        <a:xfrm rot="5400000">
          <a:off x="-363661" y="367279"/>
          <a:ext cx="2424410" cy="1697087"/>
        </a:xfrm>
        <a:prstGeom prst="chevron">
          <a:avLst/>
        </a:prstGeom>
        <a:solidFill>
          <a:schemeClr val="accent1">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1">
            <a:lnSpc>
              <a:spcPct val="90000"/>
            </a:lnSpc>
            <a:spcBef>
              <a:spcPct val="0"/>
            </a:spcBef>
            <a:spcAft>
              <a:spcPct val="35000"/>
            </a:spcAft>
          </a:pPr>
          <a:r>
            <a:rPr lang="ar-SA" sz="2800" kern="1200" dirty="0" smtClean="0"/>
            <a:t>10</a:t>
          </a:r>
          <a:endParaRPr lang="en-US" sz="2800" kern="1200" dirty="0"/>
        </a:p>
      </dsp:txBody>
      <dsp:txXfrm rot="-5400000">
        <a:off x="1" y="852162"/>
        <a:ext cx="1697087" cy="727323"/>
      </dsp:txXfrm>
    </dsp:sp>
    <dsp:sp modelId="{03F4854E-5DFC-464C-A4AF-14E21FC917CF}">
      <dsp:nvSpPr>
        <dsp:cNvPr id="0" name=""/>
        <dsp:cNvSpPr/>
      </dsp:nvSpPr>
      <dsp:spPr>
        <a:xfrm rot="5400000">
          <a:off x="4312729" y="-2612023"/>
          <a:ext cx="1575866" cy="6807150"/>
        </a:xfrm>
        <a:prstGeom prst="round2SameRect">
          <a:avLst/>
        </a:prstGeom>
        <a:solidFill>
          <a:schemeClr val="lt1">
            <a:alpha val="90000"/>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r" defTabSz="1244600" rtl="1">
            <a:lnSpc>
              <a:spcPct val="90000"/>
            </a:lnSpc>
            <a:spcBef>
              <a:spcPct val="0"/>
            </a:spcBef>
            <a:spcAft>
              <a:spcPct val="15000"/>
            </a:spcAft>
            <a:buChar char="••"/>
          </a:pPr>
          <a:r>
            <a:rPr lang="ar-SA" sz="2800" kern="1200" dirty="0" smtClean="0"/>
            <a:t>وصف لنظام معالجة الهواء وتنقيته مرفق بالمخططات الهندسية </a:t>
          </a:r>
          <a:endParaRPr lang="en-US" sz="2800" kern="1200" dirty="0"/>
        </a:p>
      </dsp:txBody>
      <dsp:txXfrm rot="-5400000">
        <a:off x="1697088" y="80545"/>
        <a:ext cx="6730223" cy="1422012"/>
      </dsp:txXfrm>
    </dsp:sp>
    <dsp:sp modelId="{36816568-927C-4575-A7FA-1776D3F3E4ED}">
      <dsp:nvSpPr>
        <dsp:cNvPr id="0" name=""/>
        <dsp:cNvSpPr/>
      </dsp:nvSpPr>
      <dsp:spPr>
        <a:xfrm rot="5400000">
          <a:off x="-363661" y="2507633"/>
          <a:ext cx="2424410" cy="1697087"/>
        </a:xfrm>
        <a:prstGeom prst="chevron">
          <a:avLst/>
        </a:prstGeom>
        <a:solidFill>
          <a:schemeClr val="accent1">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ar-SA" sz="2800" kern="1200" dirty="0" smtClean="0"/>
            <a:t>11</a:t>
          </a:r>
          <a:endParaRPr lang="en-US" sz="2800" kern="1200" dirty="0"/>
        </a:p>
      </dsp:txBody>
      <dsp:txXfrm rot="-5400000">
        <a:off x="1" y="2992516"/>
        <a:ext cx="1697087" cy="727323"/>
      </dsp:txXfrm>
    </dsp:sp>
    <dsp:sp modelId="{5064DBA4-B7F3-4CEB-AF25-203EEF5745DF}">
      <dsp:nvSpPr>
        <dsp:cNvPr id="0" name=""/>
        <dsp:cNvSpPr/>
      </dsp:nvSpPr>
      <dsp:spPr>
        <a:xfrm rot="5400000">
          <a:off x="4312729" y="-471670"/>
          <a:ext cx="1575866" cy="6807150"/>
        </a:xfrm>
        <a:prstGeom prst="round2SameRect">
          <a:avLst/>
        </a:prstGeom>
        <a:solidFill>
          <a:schemeClr val="lt1">
            <a:alpha val="90000"/>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r" defTabSz="1244600" rtl="1">
            <a:lnSpc>
              <a:spcPct val="90000"/>
            </a:lnSpc>
            <a:spcBef>
              <a:spcPct val="0"/>
            </a:spcBef>
            <a:spcAft>
              <a:spcPct val="15000"/>
            </a:spcAft>
            <a:buChar char="••"/>
          </a:pPr>
          <a:r>
            <a:rPr lang="ar-SA" sz="2800" kern="1200" dirty="0" smtClean="0"/>
            <a:t>قائمة بأسماء المواد الأولية التي ستستخدم في التصنيع </a:t>
          </a:r>
          <a:endParaRPr lang="en-US" sz="2800" kern="1200" dirty="0"/>
        </a:p>
      </dsp:txBody>
      <dsp:txXfrm rot="-5400000">
        <a:off x="1697088" y="2220898"/>
        <a:ext cx="6730223" cy="1422012"/>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7602F24B-0755-4CDD-A1AD-4DD3952C4E5A}" type="datetimeFigureOut">
              <a:rPr lang="en-US" smtClean="0"/>
              <a:pPr/>
              <a:t>11/14/2021</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9C57B5C-FC9C-41E2-BB1B-B86EDC17E2B9}"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602F24B-0755-4CDD-A1AD-4DD3952C4E5A}" type="datetimeFigureOut">
              <a:rPr lang="en-US" smtClean="0"/>
              <a:pPr/>
              <a:t>11/14/2021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C57B5C-FC9C-41E2-BB1B-B86EDC17E2B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09C57B5C-FC9C-41E2-BB1B-B86EDC17E2B9}"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602F24B-0755-4CDD-A1AD-4DD3952C4E5A}" type="datetimeFigureOut">
              <a:rPr lang="en-US" smtClean="0"/>
              <a:pPr/>
              <a:t>11/14/2021</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602F24B-0755-4CDD-A1AD-4DD3952C4E5A}" type="datetimeFigureOut">
              <a:rPr lang="en-US" smtClean="0"/>
              <a:pPr/>
              <a:t>11/14/2021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09C57B5C-FC9C-41E2-BB1B-B86EDC17E2B9}"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7602F24B-0755-4CDD-A1AD-4DD3952C4E5A}" type="datetimeFigureOut">
              <a:rPr lang="en-US" smtClean="0"/>
              <a:pPr/>
              <a:t>11/14/2021</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9C57B5C-FC9C-41E2-BB1B-B86EDC17E2B9}"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7602F24B-0755-4CDD-A1AD-4DD3952C4E5A}" type="datetimeFigureOut">
              <a:rPr lang="en-US" smtClean="0"/>
              <a:pPr/>
              <a:t>11/14/2021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C57B5C-FC9C-41E2-BB1B-B86EDC17E2B9}"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602F24B-0755-4CDD-A1AD-4DD3952C4E5A}" type="datetimeFigureOut">
              <a:rPr lang="en-US" smtClean="0"/>
              <a:pPr/>
              <a:t>11/14/2021</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09C57B5C-FC9C-41E2-BB1B-B86EDC17E2B9}"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602F24B-0755-4CDD-A1AD-4DD3952C4E5A}" type="datetimeFigureOut">
              <a:rPr lang="en-US" smtClean="0"/>
              <a:pPr/>
              <a:t>11/14/2021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09C57B5C-FC9C-41E2-BB1B-B86EDC17E2B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7602F24B-0755-4CDD-A1AD-4DD3952C4E5A}" type="datetimeFigureOut">
              <a:rPr lang="en-US" smtClean="0"/>
              <a:pPr/>
              <a:t>11/14/2021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09C57B5C-FC9C-41E2-BB1B-B86EDC17E2B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09C57B5C-FC9C-41E2-BB1B-B86EDC17E2B9}"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7602F24B-0755-4CDD-A1AD-4DD3952C4E5A}" type="datetimeFigureOut">
              <a:rPr lang="en-US" smtClean="0"/>
              <a:pPr/>
              <a:t>11/14/2021</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09C57B5C-FC9C-41E2-BB1B-B86EDC17E2B9}"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7602F24B-0755-4CDD-A1AD-4DD3952C4E5A}" type="datetimeFigureOut">
              <a:rPr lang="en-US" smtClean="0"/>
              <a:pPr/>
              <a:t>11/14/2021</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7602F24B-0755-4CDD-A1AD-4DD3952C4E5A}" type="datetimeFigureOut">
              <a:rPr lang="en-US" smtClean="0"/>
              <a:pPr/>
              <a:t>11/14/2021</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09C57B5C-FC9C-41E2-BB1B-B86EDC17E2B9}"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1752" y="428604"/>
            <a:ext cx="8534400" cy="857256"/>
          </a:xfrm>
        </p:spPr>
        <p:txBody>
          <a:bodyPr>
            <a:noAutofit/>
          </a:bodyPr>
          <a:lstStyle/>
          <a:p>
            <a:r>
              <a:rPr lang="ar-SA" sz="3600" dirty="0" smtClean="0">
                <a:solidFill>
                  <a:schemeClr val="tx1"/>
                </a:solidFill>
              </a:rPr>
              <a:t>متطلبات ترخيص مصانع التجميل </a:t>
            </a:r>
            <a:r>
              <a:rPr lang="en-US" sz="3200" dirty="0" smtClean="0"/>
              <a:t/>
            </a:r>
            <a:br>
              <a:rPr lang="en-US" sz="3200" dirty="0" smtClean="0"/>
            </a:br>
            <a:endParaRPr lang="en-US" sz="3200" dirty="0"/>
          </a:p>
        </p:txBody>
      </p:sp>
      <p:pic>
        <p:nvPicPr>
          <p:cNvPr id="1026" name="Picture 2"/>
          <p:cNvPicPr>
            <a:picLocks noGrp="1" noChangeAspect="1" noChangeArrowheads="1"/>
          </p:cNvPicPr>
          <p:nvPr>
            <p:ph sz="quarter" idx="1"/>
          </p:nvPr>
        </p:nvPicPr>
        <p:blipFill>
          <a:blip r:embed="rId2" cstate="print"/>
          <a:stretch>
            <a:fillRect/>
          </a:stretch>
        </p:blipFill>
        <p:spPr bwMode="auto">
          <a:xfrm>
            <a:off x="3571868" y="3429000"/>
            <a:ext cx="2643447" cy="2552007"/>
          </a:xfrm>
          <a:prstGeom prst="rect">
            <a:avLst/>
          </a:prstGeom>
          <a:noFill/>
          <a:ln w="9525">
            <a:noFill/>
            <a:miter lim="800000"/>
            <a:headEnd/>
            <a:tailEnd/>
          </a:ln>
          <a:effectLst/>
        </p:spPr>
      </p:pic>
      <p:pic>
        <p:nvPicPr>
          <p:cNvPr id="13314" name="Picture 2" descr="http://pharmacy.moh.ps/images/logo.png?v=160481909333"/>
          <p:cNvPicPr>
            <a:picLocks noChangeAspect="1" noChangeArrowheads="1"/>
          </p:cNvPicPr>
          <p:nvPr/>
        </p:nvPicPr>
        <p:blipFill>
          <a:blip r:embed="rId3" cstate="print"/>
          <a:srcRect/>
          <a:stretch>
            <a:fillRect/>
          </a:stretch>
        </p:blipFill>
        <p:spPr bwMode="auto">
          <a:xfrm>
            <a:off x="214282" y="1928802"/>
            <a:ext cx="7643802" cy="1000131"/>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sz="quarter" idx="1"/>
          </p:nvPr>
        </p:nvGraphicFramePr>
        <p:xfrm>
          <a:off x="301625" y="1527175"/>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dirty="0" smtClean="0">
                <a:solidFill>
                  <a:schemeClr val="tx1"/>
                </a:solidFill>
              </a:rPr>
              <a:t>الوثائق الاساسية التي يجب العمل عليها</a:t>
            </a:r>
            <a:endParaRPr lang="en-US" dirty="0">
              <a:solidFill>
                <a:schemeClr val="tx1"/>
              </a:solidFill>
            </a:endParaRPr>
          </a:p>
        </p:txBody>
      </p:sp>
      <p:sp>
        <p:nvSpPr>
          <p:cNvPr id="3" name="Content Placeholder 2"/>
          <p:cNvSpPr>
            <a:spLocks noGrp="1"/>
          </p:cNvSpPr>
          <p:nvPr>
            <p:ph sz="quarter" idx="1"/>
          </p:nvPr>
        </p:nvSpPr>
        <p:spPr/>
        <p:txBody>
          <a:bodyPr>
            <a:normAutofit/>
          </a:bodyPr>
          <a:lstStyle/>
          <a:p>
            <a:pPr lvl="0" algn="r" rtl="1"/>
            <a:r>
              <a:rPr lang="ar-SA" dirty="0" smtClean="0"/>
              <a:t>يجب أن يتوفر لدى الشركة ملف المستحضر الرئيسي (</a:t>
            </a:r>
            <a:r>
              <a:rPr lang="en-US" dirty="0" smtClean="0"/>
              <a:t>Master File</a:t>
            </a:r>
            <a:r>
              <a:rPr lang="ar-SA" dirty="0" smtClean="0"/>
              <a:t>).</a:t>
            </a:r>
            <a:endParaRPr lang="en-US" dirty="0" smtClean="0"/>
          </a:p>
          <a:p>
            <a:pPr lvl="0" algn="r" rtl="1"/>
            <a:r>
              <a:rPr lang="ar-SA" dirty="0" smtClean="0"/>
              <a:t>يجب أن يتوفر لدى الشركة سجل لكل تشغيلة يتم انتاجها في المصنع.</a:t>
            </a:r>
            <a:endParaRPr lang="en-US" dirty="0" smtClean="0"/>
          </a:p>
          <a:p>
            <a:pPr lvl="0" algn="r" rtl="1"/>
            <a:r>
              <a:rPr lang="ar-SA" dirty="0" smtClean="0"/>
              <a:t>يجب الإحتفاظ بشهادات تحليل للمواد الأولية المستخدمة في التصنيع والإحتفاظ بسجلات المواد الأولية بأرقام تشغيلاتها  وكمياتها وحركتها .</a:t>
            </a:r>
            <a:endParaRPr lang="en-US" dirty="0" smtClean="0"/>
          </a:p>
          <a:p>
            <a:pPr lvl="0" algn="r" rtl="1"/>
            <a:r>
              <a:rPr lang="ar-SA" dirty="0" smtClean="0"/>
              <a:t>يجب أن يتوفر لدى المختبر جميع طرق الفحوصات المستخدمة في الشركة موثقة وسجلات النتائج من ضمنها نتائج تحليل المياه المعالجة . </a:t>
            </a:r>
            <a:endParaRPr lang="en-US" dirty="0" smtClean="0"/>
          </a:p>
          <a:p>
            <a:pPr algn="r" rtl="1">
              <a:buNone/>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solidFill>
                  <a:schemeClr val="tx1"/>
                </a:solidFill>
              </a:rPr>
              <a:t>ملاحظات عامة </a:t>
            </a:r>
            <a:endParaRPr lang="en-US" dirty="0">
              <a:solidFill>
                <a:schemeClr val="tx1"/>
              </a:solidFill>
            </a:endParaRPr>
          </a:p>
        </p:txBody>
      </p:sp>
      <p:sp>
        <p:nvSpPr>
          <p:cNvPr id="3" name="Content Placeholder 2"/>
          <p:cNvSpPr>
            <a:spLocks noGrp="1"/>
          </p:cNvSpPr>
          <p:nvPr>
            <p:ph sz="quarter" idx="1"/>
          </p:nvPr>
        </p:nvSpPr>
        <p:spPr/>
        <p:txBody>
          <a:bodyPr>
            <a:normAutofit/>
          </a:bodyPr>
          <a:lstStyle/>
          <a:p>
            <a:pPr marL="514350" indent="-514350" algn="r" rtl="1">
              <a:buFont typeface="+mj-lt"/>
              <a:buAutoNum type="arabicPeriod"/>
            </a:pPr>
            <a:r>
              <a:rPr lang="ar-SA" dirty="0" smtClean="0"/>
              <a:t>تشجع وزارة الصحة على تبني نظام جودة مبني على نظام الممارسة الصناعية الجيدة </a:t>
            </a:r>
            <a:r>
              <a:rPr lang="en-US" dirty="0" smtClean="0"/>
              <a:t>ISO 22716</a:t>
            </a:r>
          </a:p>
          <a:p>
            <a:pPr marL="514350" indent="-514350" algn="r" rtl="1">
              <a:buFont typeface="+mj-lt"/>
              <a:buAutoNum type="arabicPeriod"/>
            </a:pPr>
            <a:r>
              <a:rPr lang="ar-SA" dirty="0" smtClean="0"/>
              <a:t>يمكن الإطلاع على الشروط الفنية العامة و طلب الترخيص من خلال موقع الإدارة العامة للصيدلة </a:t>
            </a:r>
            <a:r>
              <a:rPr lang="en-US" dirty="0" err="1" smtClean="0"/>
              <a:t>pharmacy.moh.ps</a:t>
            </a:r>
            <a:endParaRPr lang="en-US" dirty="0" smtClean="0"/>
          </a:p>
          <a:p>
            <a:pPr marL="514350" indent="-514350" algn="r" rtl="1">
              <a:buFont typeface="+mj-lt"/>
              <a:buAutoNum type="arabicPeriod"/>
            </a:pPr>
            <a:r>
              <a:rPr lang="ar-SA" dirty="0" smtClean="0"/>
              <a:t>يجب أخذ الموافقة على المخططات الهندسية من دائرة الجودة الدوائية الواقعة في المبنى القديم لوزارة الصحة/ البيرة رام الله (مبنى التحويلات )</a:t>
            </a:r>
          </a:p>
          <a:p>
            <a:pPr marL="514350" indent="-514350" algn="r" rtl="1">
              <a:buFont typeface="+mj-lt"/>
              <a:buAutoNum type="arabicPeriod"/>
            </a:pPr>
            <a:r>
              <a:rPr lang="ar-SA" dirty="0" smtClean="0"/>
              <a:t>يسمح بالتصنيع التعاقدي على أن يكون المصنع مرخصا من قبل وزارة الصحة وأن يكون صاحب المنتج ومالك حق تسويقه مرخص كمستودع مواد تجميل وأن يكون وفق عقد يبين دور كل طرف ومسؤولياته وان يتم تسجيل المنتجات حسب المتطلبات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2400" dirty="0" smtClean="0"/>
              <a:t>مواضيع للنقاش</a:t>
            </a:r>
            <a:endParaRPr lang="en-US" sz="2400" dirty="0"/>
          </a:p>
        </p:txBody>
      </p:sp>
      <p:sp>
        <p:nvSpPr>
          <p:cNvPr id="3" name="Content Placeholder 2"/>
          <p:cNvSpPr>
            <a:spLocks noGrp="1"/>
          </p:cNvSpPr>
          <p:nvPr>
            <p:ph sz="quarter" idx="1"/>
          </p:nvPr>
        </p:nvSpPr>
        <p:spPr/>
        <p:txBody>
          <a:bodyPr/>
          <a:lstStyle/>
          <a:p>
            <a:pPr marL="514350" indent="-514350" algn="r" rtl="1">
              <a:buFont typeface="+mj-lt"/>
              <a:buAutoNum type="arabicPeriod"/>
            </a:pPr>
            <a:r>
              <a:rPr lang="ar-SA" dirty="0" smtClean="0"/>
              <a:t>مفهوم المشاريع الصغيرة و المنزلية لصناعة مواد التجميل واسس ترخيصها و مراقبتها </a:t>
            </a:r>
          </a:p>
          <a:p>
            <a:pPr marL="514350" indent="-514350" algn="r" rtl="1">
              <a:buFont typeface="+mj-lt"/>
              <a:buAutoNum type="arabicPeriod"/>
            </a:pPr>
            <a:r>
              <a:rPr lang="ar-SA" dirty="0" smtClean="0"/>
              <a:t>الصابون الصلب  </a:t>
            </a:r>
            <a:r>
              <a:rPr lang="en-US" dirty="0" smtClean="0"/>
              <a:t>Bar Soap </a:t>
            </a:r>
            <a:r>
              <a:rPr lang="ar-SA" dirty="0" smtClean="0"/>
              <a:t>و مزيلات الشعر السكرية في الصناعات التقليدية </a:t>
            </a:r>
          </a:p>
          <a:p>
            <a:pPr marL="514350" indent="-514350" algn="r" rtl="1">
              <a:buFont typeface="+mj-lt"/>
              <a:buAutoNum type="arabicPeriod"/>
            </a:pPr>
            <a:r>
              <a:rPr lang="ar-SA" dirty="0" smtClean="0"/>
              <a:t>المتطلبات المالية للترخيص لأول مرة و اعادة الترخيص </a:t>
            </a:r>
          </a:p>
          <a:p>
            <a:pPr marL="514350" indent="-514350" algn="r" rtl="1">
              <a:buFont typeface="+mj-lt"/>
              <a:buAutoNum type="arabicPeriod"/>
            </a:pPr>
            <a:r>
              <a:rPr lang="ar-SA" dirty="0" smtClean="0"/>
              <a:t>الأسس القانونية لتبني معايير مختلفة للترخيص</a:t>
            </a:r>
          </a:p>
          <a:p>
            <a:pPr marL="514350" indent="-514350" algn="r" rtl="1">
              <a:buFont typeface="+mj-lt"/>
              <a:buAutoNum type="arabicPeriod"/>
            </a:pPr>
            <a:r>
              <a:rPr lang="ar-SA" dirty="0" smtClean="0"/>
              <a:t>التصنيع التعاقدي وحقوق الملكية </a:t>
            </a:r>
          </a:p>
          <a:p>
            <a:pPr marL="514350" indent="-514350" algn="r" rtl="1">
              <a:buFont typeface="+mj-lt"/>
              <a:buAutoNum type="arabicPeriod"/>
            </a:pPr>
            <a:r>
              <a:rPr lang="ar-SA" dirty="0" smtClean="0"/>
              <a:t>تجارب الهيئات التنظيمية في الدول المجاورة للتعامل مع ترخيص مثل هذه المشاريع و المنتجات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lgn="ctr">
              <a:buNone/>
            </a:pPr>
            <a:r>
              <a:rPr lang="ar-SA" dirty="0" smtClean="0"/>
              <a:t>اشكركم جميعا </a:t>
            </a:r>
          </a:p>
          <a:p>
            <a:pPr algn="ctr">
              <a:buNone/>
            </a:pPr>
            <a:r>
              <a:rPr lang="ar-SA" smtClean="0"/>
              <a:t> </a:t>
            </a:r>
            <a:endParaRPr lang="ar-SA" dirty="0" smtClean="0"/>
          </a:p>
          <a:p>
            <a:pPr algn="ctr">
              <a:buNone/>
            </a:pPr>
            <a:r>
              <a:rPr lang="ar-SA" dirty="0" smtClean="0"/>
              <a:t>الصيدلي مجدي ابو الحسن </a:t>
            </a:r>
          </a:p>
          <a:p>
            <a:pPr algn="ctr">
              <a:buNone/>
            </a:pPr>
            <a:r>
              <a:rPr lang="ar-SA" dirty="0" smtClean="0"/>
              <a:t>رئيس قسم تطوير الصناعات في </a:t>
            </a:r>
          </a:p>
          <a:p>
            <a:pPr algn="ctr">
              <a:buNone/>
            </a:pPr>
            <a:r>
              <a:rPr lang="ar-SA" dirty="0" smtClean="0"/>
              <a:t>دائرة الجودة الدوائية الادارة العامة للصيدلة</a:t>
            </a:r>
            <a:endParaRPr lang="en-US" dirty="0" smtClean="0"/>
          </a:p>
          <a:p>
            <a:pPr algn="ctr">
              <a:buNone/>
            </a:pPr>
            <a:r>
              <a:rPr lang="ar-SA" dirty="0" smtClean="0"/>
              <a:t>وزارة الصحة  </a:t>
            </a:r>
          </a:p>
          <a:p>
            <a:pPr algn="ctr">
              <a:buNone/>
            </a:pPr>
            <a:r>
              <a:rPr lang="ar-SA" dirty="0" smtClean="0"/>
              <a:t>للاستفسار يرجي زيارة موقع الادارة العامة للصيدلة او الاتصال على </a:t>
            </a:r>
          </a:p>
          <a:p>
            <a:pPr algn="ctr">
              <a:buNone/>
            </a:pPr>
            <a:r>
              <a:rPr lang="en-US" dirty="0" smtClean="0"/>
              <a:t>02-2416182</a:t>
            </a:r>
            <a:endParaRPr lang="ar-SA" dirty="0" smtClean="0"/>
          </a:p>
          <a:p>
            <a:pPr algn="ctr">
              <a:buNone/>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SA" sz="2400" dirty="0" smtClean="0">
                <a:solidFill>
                  <a:schemeClr val="tx1"/>
                </a:solidFill>
              </a:rPr>
              <a:t>يتقدم كل من يرغب بإنشاء مصنع مواد تجميل بملف الى دائرة الجودة الدوائية على ثلاث نسخ يحتوي على مايلي:</a:t>
            </a:r>
            <a:endParaRPr lang="en-US" sz="2400" dirty="0">
              <a:solidFill>
                <a:schemeClr val="tx1"/>
              </a:solidFill>
            </a:endParaRPr>
          </a:p>
        </p:txBody>
      </p:sp>
      <p:graphicFrame>
        <p:nvGraphicFramePr>
          <p:cNvPr id="4" name="Content Placeholder 3"/>
          <p:cNvGraphicFramePr>
            <a:graphicFrameLocks noGrp="1"/>
          </p:cNvGraphicFramePr>
          <p:nvPr>
            <p:ph sz="quarter" idx="1"/>
          </p:nvPr>
        </p:nvGraphicFramePr>
        <p:xfrm>
          <a:off x="285720" y="1643050"/>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sz="quarter" idx="1"/>
          </p:nvPr>
        </p:nvGraphicFramePr>
        <p:xfrm>
          <a:off x="285720" y="1643050"/>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sz="quarter" idx="1"/>
          </p:nvPr>
        </p:nvGraphicFramePr>
        <p:xfrm>
          <a:off x="457200" y="1214422"/>
          <a:ext cx="8229600" cy="52864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sz="quarter" idx="1"/>
          </p:nvPr>
        </p:nvGraphicFramePr>
        <p:xfrm>
          <a:off x="457200" y="1600200"/>
          <a:ext cx="8229600" cy="49006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sz="quarter" idx="1"/>
          </p:nvPr>
        </p:nvGraphicFramePr>
        <p:xfrm>
          <a:off x="301625" y="1714488"/>
          <a:ext cx="8504238" cy="43846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2800" dirty="0" smtClean="0">
                <a:solidFill>
                  <a:schemeClr val="tx1"/>
                </a:solidFill>
              </a:rPr>
              <a:t>مثال لرسم توضيحي لنظام </a:t>
            </a:r>
            <a:r>
              <a:rPr lang="ar-SA" sz="2800" smtClean="0">
                <a:solidFill>
                  <a:schemeClr val="tx1"/>
                </a:solidFill>
              </a:rPr>
              <a:t>تنقية المياه </a:t>
            </a:r>
            <a:endParaRPr lang="en-US" sz="2800" dirty="0">
              <a:solidFill>
                <a:schemeClr val="tx1"/>
              </a:solidFill>
            </a:endParaRPr>
          </a:p>
        </p:txBody>
      </p:sp>
      <p:graphicFrame>
        <p:nvGraphicFramePr>
          <p:cNvPr id="5" name="Content Placeholder 4"/>
          <p:cNvGraphicFramePr>
            <a:graphicFrameLocks noGrp="1"/>
          </p:cNvGraphicFramePr>
          <p:nvPr>
            <p:ph sz="quarter" idx="1"/>
          </p:nvPr>
        </p:nvGraphicFramePr>
        <p:xfrm>
          <a:off x="301625" y="1527175"/>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dirty="0" smtClean="0">
                <a:solidFill>
                  <a:schemeClr val="tx1"/>
                </a:solidFill>
              </a:rPr>
              <a:t>المواصفات للمياه المستخدمة في التصنيع</a:t>
            </a:r>
            <a:endParaRPr lang="en-US" dirty="0">
              <a:solidFill>
                <a:schemeClr val="tx1"/>
              </a:solidFill>
            </a:endParaRPr>
          </a:p>
        </p:txBody>
      </p:sp>
      <p:sp>
        <p:nvSpPr>
          <p:cNvPr id="3" name="Content Placeholder 2"/>
          <p:cNvSpPr>
            <a:spLocks noGrp="1"/>
          </p:cNvSpPr>
          <p:nvPr>
            <p:ph sz="quarter" idx="1"/>
          </p:nvPr>
        </p:nvSpPr>
        <p:spPr/>
        <p:txBody>
          <a:bodyPr/>
          <a:lstStyle/>
          <a:p>
            <a:pPr marL="514350" indent="-514350" algn="r" rtl="1">
              <a:buFont typeface="+mj-lt"/>
              <a:buAutoNum type="arabicPeriod"/>
            </a:pPr>
            <a:r>
              <a:rPr lang="ar-SA" dirty="0" smtClean="0"/>
              <a:t>تختلف المواصفات بناء على طبيعة المواد المنتجة </a:t>
            </a:r>
          </a:p>
          <a:p>
            <a:pPr marL="514350" indent="-514350" algn="r" rtl="1">
              <a:buFont typeface="+mj-lt"/>
              <a:buAutoNum type="arabicPeriod"/>
            </a:pPr>
            <a:r>
              <a:rPr lang="ar-SA" dirty="0" smtClean="0"/>
              <a:t>بشكل عام يفضل ان يكون النظام مبني لإنتاج المياه النقية </a:t>
            </a:r>
            <a:r>
              <a:rPr lang="en-US" dirty="0" smtClean="0"/>
              <a:t>Purified Water</a:t>
            </a:r>
          </a:p>
          <a:p>
            <a:pPr marL="514350" indent="-514350" algn="r" rtl="1">
              <a:buFont typeface="+mj-lt"/>
              <a:buAutoNum type="arabicPeriod"/>
            </a:pPr>
            <a:r>
              <a:rPr lang="ar-SA" dirty="0" smtClean="0"/>
              <a:t>المواصفات القياسية </a:t>
            </a:r>
          </a:p>
          <a:p>
            <a:pPr marL="514350" indent="-514350" algn="r" rtl="1"/>
            <a:r>
              <a:rPr lang="en-US" dirty="0" smtClean="0"/>
              <a:t>PH =6-7</a:t>
            </a:r>
          </a:p>
          <a:p>
            <a:pPr marL="514350" indent="-514350" algn="r" rtl="1"/>
            <a:r>
              <a:rPr lang="en-US" dirty="0" smtClean="0"/>
              <a:t>EC ≤ 5µs at 25C</a:t>
            </a:r>
          </a:p>
          <a:p>
            <a:pPr marL="514350" indent="-514350" algn="r" rtl="1"/>
            <a:r>
              <a:rPr lang="en-US" dirty="0" smtClean="0"/>
              <a:t>Microbial limit Not more than 100 </a:t>
            </a:r>
            <a:r>
              <a:rPr lang="en-US" dirty="0" err="1" smtClean="0"/>
              <a:t>cfu</a:t>
            </a:r>
            <a:r>
              <a:rPr lang="en-US" dirty="0" smtClean="0"/>
              <a:t> / ml</a:t>
            </a:r>
          </a:p>
          <a:p>
            <a:pPr marL="514350" indent="-514350" algn="r" rtl="1"/>
            <a:r>
              <a:rPr lang="en-US" dirty="0" smtClean="0"/>
              <a:t>Absence of Pathogens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solidFill>
                  <a:schemeClr val="tx1"/>
                </a:solidFill>
              </a:rPr>
              <a:t>المختبرات التعاقدية </a:t>
            </a:r>
            <a:endParaRPr lang="en-US" dirty="0">
              <a:solidFill>
                <a:schemeClr val="tx1"/>
              </a:solidFill>
            </a:endParaRPr>
          </a:p>
        </p:txBody>
      </p:sp>
      <p:sp>
        <p:nvSpPr>
          <p:cNvPr id="3" name="Content Placeholder 2"/>
          <p:cNvSpPr>
            <a:spLocks noGrp="1"/>
          </p:cNvSpPr>
          <p:nvPr>
            <p:ph sz="quarter" idx="1"/>
          </p:nvPr>
        </p:nvSpPr>
        <p:spPr/>
        <p:txBody>
          <a:bodyPr/>
          <a:lstStyle/>
          <a:p>
            <a:pPr algn="r" rtl="1"/>
            <a:r>
              <a:rPr lang="ar-SA" dirty="0" smtClean="0"/>
              <a:t>في حال عدم توفر القدرة على إجراء بعض الفحوص يمكن التعاقد مع المختبرات المعتمدة لإجراء الفحوص على أن يكون المختبر معتمدا </a:t>
            </a:r>
          </a:p>
          <a:p>
            <a:pPr algn="r" rtl="1">
              <a:buNone/>
            </a:pPr>
            <a:r>
              <a:rPr lang="ar-SA" dirty="0" smtClean="0"/>
              <a:t>  وعلى مقدم الطلب إرفاق:</a:t>
            </a:r>
          </a:p>
          <a:p>
            <a:pPr algn="r" rtl="1">
              <a:buNone/>
            </a:pPr>
            <a:r>
              <a:rPr lang="ar-SA" dirty="0" smtClean="0"/>
              <a:t>صورة عن العقد بين المصنع و المختبر يبين طبيعة الفحوص ودور كل طرف </a:t>
            </a:r>
          </a:p>
          <a:p>
            <a:pPr algn="r" rtl="1">
              <a:buNone/>
            </a:pP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606</TotalTime>
  <Words>558</Words>
  <Application>Microsoft Office PowerPoint</Application>
  <PresentationFormat>On-screen Show (4:3)</PresentationFormat>
  <Paragraphs>71</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Georgia</vt:lpstr>
      <vt:lpstr>Times New Roman</vt:lpstr>
      <vt:lpstr>Wingdings</vt:lpstr>
      <vt:lpstr>Wingdings 2</vt:lpstr>
      <vt:lpstr>Civic</vt:lpstr>
      <vt:lpstr>متطلبات ترخيص مصانع التجميل  </vt:lpstr>
      <vt:lpstr>يتقدم كل من يرغب بإنشاء مصنع مواد تجميل بملف الى دائرة الجودة الدوائية على ثلاث نسخ يحتوي على مايلي:</vt:lpstr>
      <vt:lpstr>PowerPoint Presentation</vt:lpstr>
      <vt:lpstr>PowerPoint Presentation</vt:lpstr>
      <vt:lpstr>PowerPoint Presentation</vt:lpstr>
      <vt:lpstr>PowerPoint Presentation</vt:lpstr>
      <vt:lpstr>مثال لرسم توضيحي لنظام تنقية المياه </vt:lpstr>
      <vt:lpstr>المواصفات للمياه المستخدمة في التصنيع</vt:lpstr>
      <vt:lpstr>المختبرات التعاقدية </vt:lpstr>
      <vt:lpstr>PowerPoint Presentation</vt:lpstr>
      <vt:lpstr>الوثائق الاساسية التي يجب العمل عليها</vt:lpstr>
      <vt:lpstr>ملاحظات عامة </vt:lpstr>
      <vt:lpstr>مواضيع للنقاش</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متطلبات ترخيص مصانع التجميل</dc:title>
  <dc:creator>0</dc:creator>
  <cp:lastModifiedBy>kamal Damra</cp:lastModifiedBy>
  <cp:revision>64</cp:revision>
  <dcterms:created xsi:type="dcterms:W3CDTF">2021-08-17T09:27:55Z</dcterms:created>
  <dcterms:modified xsi:type="dcterms:W3CDTF">2021-11-14T08:12:27Z</dcterms:modified>
</cp:coreProperties>
</file>